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2"/>
  </p:notesMasterIdLst>
  <p:handoutMasterIdLst>
    <p:handoutMasterId r:id="rId43"/>
  </p:handoutMasterIdLst>
  <p:sldIdLst>
    <p:sldId id="275" r:id="rId2"/>
    <p:sldId id="348" r:id="rId3"/>
    <p:sldId id="331" r:id="rId4"/>
    <p:sldId id="423" r:id="rId5"/>
    <p:sldId id="322" r:id="rId6"/>
    <p:sldId id="326" r:id="rId7"/>
    <p:sldId id="412" r:id="rId8"/>
    <p:sldId id="424" r:id="rId9"/>
    <p:sldId id="426" r:id="rId10"/>
    <p:sldId id="427" r:id="rId11"/>
    <p:sldId id="413" r:id="rId12"/>
    <p:sldId id="342" r:id="rId13"/>
    <p:sldId id="419" r:id="rId14"/>
    <p:sldId id="1043" r:id="rId15"/>
    <p:sldId id="414" r:id="rId16"/>
    <p:sldId id="418" r:id="rId17"/>
    <p:sldId id="400" r:id="rId18"/>
    <p:sldId id="401" r:id="rId19"/>
    <p:sldId id="402" r:id="rId20"/>
    <p:sldId id="417" r:id="rId21"/>
    <p:sldId id="403" r:id="rId22"/>
    <p:sldId id="416" r:id="rId23"/>
    <p:sldId id="405" r:id="rId24"/>
    <p:sldId id="408" r:id="rId25"/>
    <p:sldId id="404" r:id="rId26"/>
    <p:sldId id="410" r:id="rId27"/>
    <p:sldId id="406" r:id="rId28"/>
    <p:sldId id="407" r:id="rId29"/>
    <p:sldId id="409" r:id="rId30"/>
    <p:sldId id="422" r:id="rId31"/>
    <p:sldId id="415" r:id="rId32"/>
    <p:sldId id="1039" r:id="rId33"/>
    <p:sldId id="1021" r:id="rId34"/>
    <p:sldId id="1042" r:id="rId35"/>
    <p:sldId id="1041" r:id="rId36"/>
    <p:sldId id="391" r:id="rId37"/>
    <p:sldId id="425" r:id="rId38"/>
    <p:sldId id="397" r:id="rId39"/>
    <p:sldId id="366" r:id="rId40"/>
    <p:sldId id="270" r:id="rId41"/>
  </p:sldIdLst>
  <p:sldSz cx="9144000" cy="6858000" type="screen4x3"/>
  <p:notesSz cx="6808788" cy="9940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0A4B46B-D1B2-9ECB-86DB-311F0A151769}" name="Kim Müller" initials="KM" userId="S::kim.mueller@naturwind.de::587a5305-2122-41ab-afc6-c86bb11d19ba" providerId="AD"/>
  <p188:author id="{A6A8B587-FC90-DA0A-1BA5-F79DC2D81C4A}" name="Susanne Rubin" initials="SR" userId="S::susanne.rubin@naturwind.de::3b04e521-7a59-464a-a408-e55a3c0811f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E1E4"/>
    <a:srgbClr val="3CE458"/>
    <a:srgbClr val="377947"/>
    <a:srgbClr val="FFFFCC"/>
    <a:srgbClr val="99FFCC"/>
    <a:srgbClr val="CCFFFF"/>
    <a:srgbClr val="39E7A5"/>
    <a:srgbClr val="479BCF"/>
    <a:srgbClr val="0078AA"/>
    <a:srgbClr val="1F19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7853C-536D-4A76-A0AE-DD22124D55A5}" styleName="Designformatvorlage 1 - Akz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06799F8-075E-4A3A-A7F6-7FBC6576F1A4}" styleName="Designformatvorlage 2 - Akz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88" autoAdjust="0"/>
    <p:restoredTop sz="96201" autoAdjust="0"/>
  </p:normalViewPr>
  <p:slideViewPr>
    <p:cSldViewPr snapToGrid="0">
      <p:cViewPr varScale="1">
        <p:scale>
          <a:sx n="81" d="100"/>
          <a:sy n="81" d="100"/>
        </p:scale>
        <p:origin x="1068" y="84"/>
      </p:cViewPr>
      <p:guideLst/>
    </p:cSldViewPr>
  </p:slideViewPr>
  <p:notesTextViewPr>
    <p:cViewPr>
      <p:scale>
        <a:sx n="200" d="100"/>
        <a:sy n="200" d="100"/>
      </p:scale>
      <p:origin x="0" y="0"/>
    </p:cViewPr>
  </p:notesTextViewPr>
  <p:sorterViewPr>
    <p:cViewPr varScale="1">
      <p:scale>
        <a:sx n="100" d="100"/>
        <a:sy n="100" d="100"/>
      </p:scale>
      <p:origin x="0" y="0"/>
    </p:cViewPr>
  </p:sorterViewPr>
  <p:notesViewPr>
    <p:cSldViewPr snapToGrid="0">
      <p:cViewPr varScale="1">
        <p:scale>
          <a:sx n="88" d="100"/>
          <a:sy n="88" d="100"/>
        </p:scale>
        <p:origin x="373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52A791F3-8F87-4DF4-807C-1A422DB7BA36}"/>
              </a:ext>
            </a:extLst>
          </p:cNvPr>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2709ABC-69DC-413C-BF3F-A35474EB7C48}"/>
              </a:ext>
            </a:extLst>
          </p:cNvPr>
          <p:cNvSpPr>
            <a:spLocks noGrp="1"/>
          </p:cNvSpPr>
          <p:nvPr>
            <p:ph type="dt" sz="quarter" idx="1"/>
          </p:nvPr>
        </p:nvSpPr>
        <p:spPr>
          <a:xfrm>
            <a:off x="3856737" y="0"/>
            <a:ext cx="2950475" cy="498773"/>
          </a:xfrm>
          <a:prstGeom prst="rect">
            <a:avLst/>
          </a:prstGeom>
        </p:spPr>
        <p:txBody>
          <a:bodyPr vert="horz" lIns="91440" tIns="45720" rIns="91440" bIns="45720" rtlCol="0"/>
          <a:lstStyle>
            <a:lvl1pPr algn="r">
              <a:defRPr sz="1200"/>
            </a:lvl1pPr>
          </a:lstStyle>
          <a:p>
            <a:fld id="{16F58C4D-4DD4-454D-AA2E-AD0AD4256C18}" type="datetimeFigureOut">
              <a:rPr lang="de-DE" smtClean="0"/>
              <a:t>08.11.2025</a:t>
            </a:fld>
            <a:endParaRPr lang="de-DE"/>
          </a:p>
        </p:txBody>
      </p:sp>
      <p:sp>
        <p:nvSpPr>
          <p:cNvPr id="4" name="Fußzeilenplatzhalter 3">
            <a:extLst>
              <a:ext uri="{FF2B5EF4-FFF2-40B4-BE49-F238E27FC236}">
                <a16:creationId xmlns:a16="http://schemas.microsoft.com/office/drawing/2014/main" id="{086F081C-F901-46B7-8836-9D595AC0743E}"/>
              </a:ext>
            </a:extLst>
          </p:cNvPr>
          <p:cNvSpPr>
            <a:spLocks noGrp="1"/>
          </p:cNvSpPr>
          <p:nvPr>
            <p:ph type="ftr" sz="quarter" idx="2"/>
          </p:nvPr>
        </p:nvSpPr>
        <p:spPr>
          <a:xfrm>
            <a:off x="0" y="9442154"/>
            <a:ext cx="2950475" cy="498772"/>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8D446F9C-272A-471D-9B7C-A982EB5FC6D6}"/>
              </a:ext>
            </a:extLst>
          </p:cNvPr>
          <p:cNvSpPr>
            <a:spLocks noGrp="1"/>
          </p:cNvSpPr>
          <p:nvPr>
            <p:ph type="sldNum" sz="quarter" idx="3"/>
          </p:nvPr>
        </p:nvSpPr>
        <p:spPr>
          <a:xfrm>
            <a:off x="3856737" y="9442154"/>
            <a:ext cx="2950475" cy="498772"/>
          </a:xfrm>
          <a:prstGeom prst="rect">
            <a:avLst/>
          </a:prstGeom>
        </p:spPr>
        <p:txBody>
          <a:bodyPr vert="horz" lIns="91440" tIns="45720" rIns="91440" bIns="45720" rtlCol="0" anchor="b"/>
          <a:lstStyle>
            <a:lvl1pPr algn="r">
              <a:defRPr sz="1200"/>
            </a:lvl1pPr>
          </a:lstStyle>
          <a:p>
            <a:fld id="{0A6F815B-139F-4509-9CA1-03A9755BBD52}" type="slidenum">
              <a:rPr lang="de-DE" smtClean="0"/>
              <a:t>‹Nr.›</a:t>
            </a:fld>
            <a:endParaRPr lang="de-DE"/>
          </a:p>
        </p:txBody>
      </p:sp>
    </p:spTree>
    <p:extLst>
      <p:ext uri="{BB962C8B-B14F-4D97-AF65-F5344CB8AC3E}">
        <p14:creationId xmlns:p14="http://schemas.microsoft.com/office/powerpoint/2010/main" val="14766027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49908B64-DEB0-4DE2-9ACF-9EF3345F8134}" type="datetimeFigureOut">
              <a:rPr lang="de-DE" smtClean="0"/>
              <a:t>08.11.2025</a:t>
            </a:fld>
            <a:endParaRPr lang="de-DE"/>
          </a:p>
        </p:txBody>
      </p:sp>
      <p:sp>
        <p:nvSpPr>
          <p:cNvPr id="4" name="Folienbildplatzhalter 3"/>
          <p:cNvSpPr>
            <a:spLocks noGrp="1" noRot="1" noChangeAspect="1"/>
          </p:cNvSpPr>
          <p:nvPr>
            <p:ph type="sldImg" idx="2"/>
          </p:nvPr>
        </p:nvSpPr>
        <p:spPr>
          <a:xfrm>
            <a:off x="1168400" y="1243013"/>
            <a:ext cx="4471988" cy="33543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3CAD3AC1-6909-46BC-B9ED-D5671C226738}" type="slidenum">
              <a:rPr lang="de-DE" smtClean="0"/>
              <a:t>‹Nr.›</a:t>
            </a:fld>
            <a:endParaRPr lang="de-DE"/>
          </a:p>
        </p:txBody>
      </p:sp>
    </p:spTree>
    <p:extLst>
      <p:ext uri="{BB962C8B-B14F-4D97-AF65-F5344CB8AC3E}">
        <p14:creationId xmlns:p14="http://schemas.microsoft.com/office/powerpoint/2010/main" val="2665066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CAD3AC1-6909-46BC-B9ED-D5671C226738}" type="slidenum">
              <a:rPr lang="de-DE" smtClean="0"/>
              <a:t>4</a:t>
            </a:fld>
            <a:endParaRPr lang="de-DE"/>
          </a:p>
        </p:txBody>
      </p:sp>
    </p:spTree>
    <p:extLst>
      <p:ext uri="{BB962C8B-B14F-4D97-AF65-F5344CB8AC3E}">
        <p14:creationId xmlns:p14="http://schemas.microsoft.com/office/powerpoint/2010/main" val="3484800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err="1">
              <a:cs typeface="Calibri"/>
            </a:endParaRPr>
          </a:p>
        </p:txBody>
      </p:sp>
      <p:sp>
        <p:nvSpPr>
          <p:cNvPr id="4" name="Foliennummernplatzhalter 3"/>
          <p:cNvSpPr>
            <a:spLocks noGrp="1"/>
          </p:cNvSpPr>
          <p:nvPr>
            <p:ph type="sldNum" sz="quarter" idx="5"/>
          </p:nvPr>
        </p:nvSpPr>
        <p:spPr/>
        <p:txBody>
          <a:bodyPr/>
          <a:lstStyle/>
          <a:p>
            <a:fld id="{3CAD3AC1-6909-46BC-B9ED-D5671C226738}" type="slidenum">
              <a:rPr lang="de-DE" smtClean="0"/>
              <a:t>6</a:t>
            </a:fld>
            <a:endParaRPr lang="de-DE"/>
          </a:p>
        </p:txBody>
      </p:sp>
    </p:spTree>
    <p:extLst>
      <p:ext uri="{BB962C8B-B14F-4D97-AF65-F5344CB8AC3E}">
        <p14:creationId xmlns:p14="http://schemas.microsoft.com/office/powerpoint/2010/main" val="790032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CAD3AC1-6909-46BC-B9ED-D5671C226738}" type="slidenum">
              <a:rPr lang="de-DE" smtClean="0"/>
              <a:t>14</a:t>
            </a:fld>
            <a:endParaRPr lang="de-DE"/>
          </a:p>
        </p:txBody>
      </p:sp>
    </p:spTree>
    <p:extLst>
      <p:ext uri="{BB962C8B-B14F-4D97-AF65-F5344CB8AC3E}">
        <p14:creationId xmlns:p14="http://schemas.microsoft.com/office/powerpoint/2010/main" val="1701831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4D94A1B-1675-4B66-9104-2AA405A9DF56}" type="slidenum">
              <a:rPr lang="de-DE" smtClean="0"/>
              <a:t>35</a:t>
            </a:fld>
            <a:endParaRPr lang="de-DE"/>
          </a:p>
        </p:txBody>
      </p:sp>
    </p:spTree>
    <p:extLst>
      <p:ext uri="{BB962C8B-B14F-4D97-AF65-F5344CB8AC3E}">
        <p14:creationId xmlns:p14="http://schemas.microsoft.com/office/powerpoint/2010/main" val="3071786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cs typeface="Calibri"/>
              </a:rPr>
              <a:t>Baumneupflanzungen</a:t>
            </a:r>
            <a:r>
              <a:rPr lang="en-US" dirty="0">
                <a:cs typeface="Calibri"/>
              </a:rPr>
              <a:t> in </a:t>
            </a:r>
            <a:r>
              <a:rPr lang="en-US" dirty="0" err="1">
                <a:cs typeface="Calibri"/>
              </a:rPr>
              <a:t>geringem</a:t>
            </a:r>
            <a:r>
              <a:rPr lang="en-US" dirty="0">
                <a:cs typeface="Calibri"/>
              </a:rPr>
              <a:t> </a:t>
            </a:r>
            <a:r>
              <a:rPr lang="en-US" dirty="0" err="1">
                <a:cs typeface="Calibri"/>
              </a:rPr>
              <a:t>Umfang</a:t>
            </a:r>
            <a:r>
              <a:rPr lang="en-US" dirty="0">
                <a:cs typeface="Calibri"/>
              </a:rPr>
              <a:t> (5 </a:t>
            </a:r>
            <a:r>
              <a:rPr lang="en-US" dirty="0" err="1">
                <a:cs typeface="Calibri"/>
              </a:rPr>
              <a:t>Bäume</a:t>
            </a:r>
            <a:r>
              <a:rPr lang="en-US" dirty="0">
                <a:cs typeface="Calibri"/>
              </a:rPr>
              <a:t>) </a:t>
            </a:r>
          </a:p>
          <a:p>
            <a:r>
              <a:rPr lang="en-US" dirty="0">
                <a:cs typeface="Calibri"/>
              </a:rPr>
              <a:t>Wenn </a:t>
            </a:r>
            <a:r>
              <a:rPr lang="en-US" dirty="0" err="1">
                <a:cs typeface="Calibri"/>
              </a:rPr>
              <a:t>wir</a:t>
            </a:r>
            <a:r>
              <a:rPr lang="en-US" dirty="0">
                <a:cs typeface="Calibri"/>
              </a:rPr>
              <a:t> die </a:t>
            </a:r>
            <a:r>
              <a:rPr lang="en-US" dirty="0" err="1">
                <a:cs typeface="Calibri"/>
              </a:rPr>
              <a:t>im</a:t>
            </a:r>
            <a:r>
              <a:rPr lang="en-US" dirty="0">
                <a:cs typeface="Calibri"/>
              </a:rPr>
              <a:t> </a:t>
            </a:r>
            <a:r>
              <a:rPr lang="en-US" dirty="0" err="1">
                <a:cs typeface="Calibri"/>
              </a:rPr>
              <a:t>Ortsbereich</a:t>
            </a:r>
            <a:r>
              <a:rPr lang="en-US" dirty="0">
                <a:cs typeface="Calibri"/>
              </a:rPr>
              <a:t> </a:t>
            </a:r>
            <a:r>
              <a:rPr lang="en-US" dirty="0" err="1">
                <a:cs typeface="Calibri"/>
              </a:rPr>
              <a:t>pflanzen</a:t>
            </a:r>
            <a:r>
              <a:rPr lang="en-US" dirty="0">
                <a:cs typeface="Calibri"/>
              </a:rPr>
              <a:t> </a:t>
            </a:r>
            <a:r>
              <a:rPr lang="en-US" dirty="0" err="1">
                <a:cs typeface="Calibri"/>
              </a:rPr>
              <a:t>sollen</a:t>
            </a:r>
            <a:r>
              <a:rPr lang="en-US" dirty="0">
                <a:cs typeface="Calibri"/>
              </a:rPr>
              <a:t>, </a:t>
            </a:r>
            <a:r>
              <a:rPr lang="en-US" dirty="0" err="1">
                <a:cs typeface="Calibri"/>
              </a:rPr>
              <a:t>benötigen</a:t>
            </a:r>
            <a:r>
              <a:rPr lang="en-US" dirty="0">
                <a:cs typeface="Calibri"/>
              </a:rPr>
              <a:t> </a:t>
            </a:r>
            <a:r>
              <a:rPr lang="en-US" dirty="0" err="1">
                <a:cs typeface="Calibri"/>
              </a:rPr>
              <a:t>wir</a:t>
            </a:r>
            <a:r>
              <a:rPr lang="en-US" dirty="0">
                <a:cs typeface="Calibri"/>
              </a:rPr>
              <a:t> </a:t>
            </a:r>
            <a:r>
              <a:rPr lang="en-US" dirty="0" err="1">
                <a:cs typeface="Calibri"/>
              </a:rPr>
              <a:t>Ihr</a:t>
            </a:r>
            <a:r>
              <a:rPr lang="en-US" dirty="0">
                <a:cs typeface="Calibri"/>
              </a:rPr>
              <a:t> Feedback in Form von </a:t>
            </a:r>
            <a:r>
              <a:rPr lang="en-US" dirty="0" err="1">
                <a:cs typeface="Calibri"/>
              </a:rPr>
              <a:t>genauen</a:t>
            </a:r>
            <a:r>
              <a:rPr lang="en-US" dirty="0">
                <a:cs typeface="Calibri"/>
              </a:rPr>
              <a:t> </a:t>
            </a:r>
            <a:r>
              <a:rPr lang="en-US" dirty="0" err="1">
                <a:cs typeface="Calibri"/>
              </a:rPr>
              <a:t>Ortsangaben</a:t>
            </a:r>
            <a:r>
              <a:rPr lang="en-US" dirty="0">
                <a:cs typeface="Calibri"/>
              </a:rPr>
              <a:t> / </a:t>
            </a:r>
            <a:r>
              <a:rPr lang="en-US" dirty="0" err="1">
                <a:cs typeface="Calibri"/>
              </a:rPr>
              <a:t>Eigentümer</a:t>
            </a:r>
            <a:r>
              <a:rPr lang="en-US" dirty="0">
                <a:cs typeface="Calibri"/>
              </a:rPr>
              <a:t> / </a:t>
            </a:r>
            <a:r>
              <a:rPr lang="en-US" dirty="0" err="1">
                <a:cs typeface="Calibri"/>
              </a:rPr>
              <a:t>Flustücksnummer</a:t>
            </a:r>
            <a:r>
              <a:rPr lang="en-US" dirty="0">
                <a:cs typeface="Calibri"/>
              </a:rPr>
              <a:t>.</a:t>
            </a:r>
          </a:p>
        </p:txBody>
      </p:sp>
      <p:sp>
        <p:nvSpPr>
          <p:cNvPr id="4" name="Foliennummernplatzhalter 3"/>
          <p:cNvSpPr>
            <a:spLocks noGrp="1"/>
          </p:cNvSpPr>
          <p:nvPr>
            <p:ph type="sldNum" sz="quarter" idx="5"/>
          </p:nvPr>
        </p:nvSpPr>
        <p:spPr/>
        <p:txBody>
          <a:bodyPr/>
          <a:lstStyle/>
          <a:p>
            <a:fld id="{3CAD3AC1-6909-46BC-B9ED-D5671C226738}" type="slidenum">
              <a:rPr lang="de-DE" smtClean="0"/>
              <a:t>39</a:t>
            </a:fld>
            <a:endParaRPr lang="de-DE"/>
          </a:p>
        </p:txBody>
      </p:sp>
    </p:spTree>
    <p:extLst>
      <p:ext uri="{BB962C8B-B14F-4D97-AF65-F5344CB8AC3E}">
        <p14:creationId xmlns:p14="http://schemas.microsoft.com/office/powerpoint/2010/main" val="9026157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sp>
        <p:nvSpPr>
          <p:cNvPr id="20" name="Rechteck 4"/>
          <p:cNvSpPr/>
          <p:nvPr/>
        </p:nvSpPr>
        <p:spPr>
          <a:xfrm>
            <a:off x="-139700" y="-114300"/>
            <a:ext cx="9423400" cy="654050"/>
          </a:xfrm>
          <a:prstGeom prst="rect">
            <a:avLst/>
          </a:prstGeom>
          <a:solidFill>
            <a:schemeClr val="accent5">
              <a:lumOff val="5098"/>
            </a:schemeClr>
          </a:solidFill>
          <a:ln w="12700">
            <a:miter lim="400000"/>
          </a:ln>
        </p:spPr>
        <p:txBody>
          <a:bodyPr lIns="45719" rIns="45719"/>
          <a:lstStyle/>
          <a:p>
            <a:pPr algn="l">
              <a:defRPr sz="1800" b="0"/>
            </a:pPr>
            <a:endParaRPr/>
          </a:p>
        </p:txBody>
      </p:sp>
      <p:sp>
        <p:nvSpPr>
          <p:cNvPr id="2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3" name="Textplatzhalter 2">
            <a:extLst>
              <a:ext uri="{FF2B5EF4-FFF2-40B4-BE49-F238E27FC236}">
                <a16:creationId xmlns:a16="http://schemas.microsoft.com/office/drawing/2014/main" id="{54DCDD7C-8C0D-4719-88F0-6C3C8698C352}"/>
              </a:ext>
            </a:extLst>
          </p:cNvPr>
          <p:cNvSpPr>
            <a:spLocks noGrp="1"/>
          </p:cNvSpPr>
          <p:nvPr>
            <p:ph type="body" sz="quarter" idx="10" hasCustomPrompt="1"/>
          </p:nvPr>
        </p:nvSpPr>
        <p:spPr>
          <a:xfrm>
            <a:off x="403720" y="1190625"/>
            <a:ext cx="7315200" cy="914400"/>
          </a:xfrm>
          <a:prstGeom prst="rect">
            <a:avLst/>
          </a:prstGeom>
        </p:spPr>
        <p:txBody>
          <a:bodyPr/>
          <a:lstStyle>
            <a:lvl1pPr marL="0" indent="0">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Herzlich willkommen zur…</a:t>
            </a:r>
          </a:p>
        </p:txBody>
      </p:sp>
      <p:pic>
        <p:nvPicPr>
          <p:cNvPr id="7" name="Logo_NW-dkl.jpg" descr="Logo_NW-dkl.jpg">
            <a:extLst>
              <a:ext uri="{FF2B5EF4-FFF2-40B4-BE49-F238E27FC236}">
                <a16:creationId xmlns:a16="http://schemas.microsoft.com/office/drawing/2014/main" id="{4C61BC34-818E-40BF-99EF-BA1112E0E493}"/>
              </a:ext>
            </a:extLst>
          </p:cNvPr>
          <p:cNvPicPr>
            <a:picLocks noChangeAspect="1"/>
          </p:cNvPicPr>
          <p:nvPr userDrawn="1"/>
        </p:nvPicPr>
        <p:blipFill>
          <a:blip r:embed="rId2"/>
          <a:stretch>
            <a:fillRect/>
          </a:stretch>
        </p:blipFill>
        <p:spPr>
          <a:xfrm>
            <a:off x="6827520" y="-902"/>
            <a:ext cx="2081000" cy="626499"/>
          </a:xfrm>
          <a:prstGeom prst="rect">
            <a:avLst/>
          </a:prstGeom>
          <a:ln w="12700">
            <a:miter lim="400000"/>
          </a:ln>
        </p:spPr>
      </p:pic>
      <p:pic>
        <p:nvPicPr>
          <p:cNvPr id="8" name="Titel.png" descr="Titel.png">
            <a:extLst>
              <a:ext uri="{FF2B5EF4-FFF2-40B4-BE49-F238E27FC236}">
                <a16:creationId xmlns:a16="http://schemas.microsoft.com/office/drawing/2014/main" id="{044C79D4-2064-4623-860E-2372253494E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22142" y="722670"/>
            <a:ext cx="9493084" cy="6215284"/>
          </a:xfrm>
          <a:prstGeom prst="rect">
            <a:avLst/>
          </a:prstGeom>
          <a:ln w="12700">
            <a:miter lim="400000"/>
          </a:ln>
        </p:spPr>
      </p:pic>
    </p:spTree>
    <p:extLst>
      <p:ext uri="{BB962C8B-B14F-4D97-AF65-F5344CB8AC3E}">
        <p14:creationId xmlns:p14="http://schemas.microsoft.com/office/powerpoint/2010/main" val="333036837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mit Foto">
    <p:spTree>
      <p:nvGrpSpPr>
        <p:cNvPr id="1" name=""/>
        <p:cNvGrpSpPr/>
        <p:nvPr/>
      </p:nvGrpSpPr>
      <p:grpSpPr>
        <a:xfrm>
          <a:off x="0" y="0"/>
          <a:ext cx="0" cy="0"/>
          <a:chOff x="0" y="0"/>
          <a:chExt cx="0" cy="0"/>
        </a:xfrm>
      </p:grpSpPr>
      <p:sp>
        <p:nvSpPr>
          <p:cNvPr id="20" name="Rechteck 4"/>
          <p:cNvSpPr/>
          <p:nvPr/>
        </p:nvSpPr>
        <p:spPr>
          <a:xfrm>
            <a:off x="-139700" y="-114300"/>
            <a:ext cx="9423400" cy="654050"/>
          </a:xfrm>
          <a:prstGeom prst="rect">
            <a:avLst/>
          </a:prstGeom>
          <a:solidFill>
            <a:schemeClr val="accent5">
              <a:lumOff val="5098"/>
            </a:schemeClr>
          </a:solidFill>
          <a:ln w="12700">
            <a:miter lim="400000"/>
          </a:ln>
        </p:spPr>
        <p:txBody>
          <a:bodyPr lIns="45719" rIns="45719"/>
          <a:lstStyle/>
          <a:p>
            <a:pPr algn="l">
              <a:defRPr sz="1800" b="0"/>
            </a:pPr>
            <a:endParaRPr/>
          </a:p>
        </p:txBody>
      </p:sp>
      <p:sp>
        <p:nvSpPr>
          <p:cNvPr id="2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3" name="Textplatzhalter 2">
            <a:extLst>
              <a:ext uri="{FF2B5EF4-FFF2-40B4-BE49-F238E27FC236}">
                <a16:creationId xmlns:a16="http://schemas.microsoft.com/office/drawing/2014/main" id="{54DCDD7C-8C0D-4719-88F0-6C3C8698C352}"/>
              </a:ext>
            </a:extLst>
          </p:cNvPr>
          <p:cNvSpPr>
            <a:spLocks noGrp="1"/>
          </p:cNvSpPr>
          <p:nvPr>
            <p:ph type="body" sz="quarter" idx="10" hasCustomPrompt="1"/>
          </p:nvPr>
        </p:nvSpPr>
        <p:spPr>
          <a:xfrm>
            <a:off x="-393359" y="720000"/>
            <a:ext cx="5760000" cy="1331914"/>
          </a:xfrm>
          <a:prstGeom prst="rect">
            <a:avLst/>
          </a:prstGeom>
          <a:solidFill>
            <a:srgbClr val="006799"/>
          </a:solidFill>
        </p:spPr>
        <p:txBody>
          <a:bodyPr lIns="900000" tIns="180000" bIns="180000"/>
          <a:lstStyle>
            <a:lvl1pPr marL="0" indent="0">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Alternative Begrüßungsfolie</a:t>
            </a:r>
          </a:p>
        </p:txBody>
      </p:sp>
      <p:pic>
        <p:nvPicPr>
          <p:cNvPr id="6" name="Logo_NW-dkl.jpg" descr="Logo_NW-dkl.jpg">
            <a:extLst>
              <a:ext uri="{FF2B5EF4-FFF2-40B4-BE49-F238E27FC236}">
                <a16:creationId xmlns:a16="http://schemas.microsoft.com/office/drawing/2014/main" id="{CB00D9FC-FD20-4021-9352-56C6269DCB8E}"/>
              </a:ext>
            </a:extLst>
          </p:cNvPr>
          <p:cNvPicPr>
            <a:picLocks noChangeAspect="1"/>
          </p:cNvPicPr>
          <p:nvPr userDrawn="1"/>
        </p:nvPicPr>
        <p:blipFill>
          <a:blip r:embed="rId2"/>
          <a:stretch>
            <a:fillRect/>
          </a:stretch>
        </p:blipFill>
        <p:spPr>
          <a:xfrm>
            <a:off x="6827520" y="-902"/>
            <a:ext cx="2081000" cy="626499"/>
          </a:xfrm>
          <a:prstGeom prst="rect">
            <a:avLst/>
          </a:prstGeom>
          <a:ln w="12700">
            <a:miter lim="400000"/>
          </a:ln>
        </p:spPr>
      </p:pic>
    </p:spTree>
    <p:extLst>
      <p:ext uri="{BB962C8B-B14F-4D97-AF65-F5344CB8AC3E}">
        <p14:creationId xmlns:p14="http://schemas.microsoft.com/office/powerpoint/2010/main" val="228935925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pur">
    <p:spTree>
      <p:nvGrpSpPr>
        <p:cNvPr id="1" name=""/>
        <p:cNvGrpSpPr/>
        <p:nvPr/>
      </p:nvGrpSpPr>
      <p:grpSpPr>
        <a:xfrm>
          <a:off x="0" y="0"/>
          <a:ext cx="0" cy="0"/>
          <a:chOff x="0" y="0"/>
          <a:chExt cx="0" cy="0"/>
        </a:xfrm>
      </p:grpSpPr>
      <p:sp>
        <p:nvSpPr>
          <p:cNvPr id="32" name="Rechteck 4"/>
          <p:cNvSpPr/>
          <p:nvPr/>
        </p:nvSpPr>
        <p:spPr>
          <a:xfrm>
            <a:off x="-139700" y="-114300"/>
            <a:ext cx="9423400" cy="654050"/>
          </a:xfrm>
          <a:prstGeom prst="rect">
            <a:avLst/>
          </a:prstGeom>
          <a:solidFill>
            <a:schemeClr val="accent5">
              <a:lumOff val="5098"/>
            </a:schemeClr>
          </a:solidFill>
          <a:ln w="12700">
            <a:miter lim="400000"/>
          </a:ln>
        </p:spPr>
        <p:txBody>
          <a:bodyPr lIns="45719" rIns="45719"/>
          <a:lstStyle/>
          <a:p>
            <a:pPr algn="l">
              <a:defRPr sz="1800" b="0"/>
            </a:pPr>
            <a:endParaRPr/>
          </a:p>
        </p:txBody>
      </p:sp>
      <p:sp>
        <p:nvSpPr>
          <p:cNvPr id="35" name="Titel 1"/>
          <p:cNvSpPr txBox="1">
            <a:spLocks noGrp="1"/>
          </p:cNvSpPr>
          <p:nvPr>
            <p:ph type="body" sz="quarter" idx="13" hasCustomPrompt="1"/>
          </p:nvPr>
        </p:nvSpPr>
        <p:spPr>
          <a:xfrm>
            <a:off x="503559" y="861479"/>
            <a:ext cx="7881333" cy="861774"/>
          </a:xfrm>
          <a:prstGeom prst="rect">
            <a:avLst/>
          </a:prstGeom>
        </p:spPr>
        <p:txBody>
          <a:bodyPr wrap="square" lIns="0" tIns="0" rIns="0" bIns="0">
            <a:spAutoFit/>
          </a:bodyPr>
          <a:lstStyle>
            <a:lvl1pPr marL="0" indent="0">
              <a:spcBef>
                <a:spcPts val="0"/>
              </a:spcBef>
              <a:buSzTx/>
              <a:buNone/>
              <a:defRPr sz="2800">
                <a:solidFill>
                  <a:schemeClr val="accent5">
                    <a:lumOff val="5098"/>
                  </a:schemeClr>
                </a:solidFill>
              </a:defRPr>
            </a:lvl1pPr>
          </a:lstStyle>
          <a:p>
            <a:r>
              <a:rPr lang="de-DE" dirty="0"/>
              <a:t>Headline oder </a:t>
            </a:r>
            <a:br>
              <a:rPr lang="de-DE" dirty="0"/>
            </a:br>
            <a:r>
              <a:rPr lang="de-DE" dirty="0"/>
              <a:t>Titel der Präsentation</a:t>
            </a:r>
            <a:endParaRPr dirty="0"/>
          </a:p>
        </p:txBody>
      </p:sp>
      <p:sp>
        <p:nvSpPr>
          <p:cNvPr id="36" name="Titel 1"/>
          <p:cNvSpPr txBox="1">
            <a:spLocks noGrp="1"/>
          </p:cNvSpPr>
          <p:nvPr>
            <p:ph type="body" sz="quarter" idx="14"/>
          </p:nvPr>
        </p:nvSpPr>
        <p:spPr>
          <a:xfrm>
            <a:off x="503559" y="6494394"/>
            <a:ext cx="4608514" cy="197384"/>
          </a:xfrm>
          <a:prstGeom prst="rect">
            <a:avLst/>
          </a:prstGeom>
        </p:spPr>
        <p:txBody>
          <a:bodyPr lIns="0" tIns="0" rIns="0" bIns="0">
            <a:spAutoFit/>
          </a:bodyPr>
          <a:lstStyle>
            <a:lvl1pPr marL="0" indent="0">
              <a:spcBef>
                <a:spcPts val="0"/>
              </a:spcBef>
              <a:buSzTx/>
              <a:buNone/>
              <a:defRPr sz="1400" b="0">
                <a:solidFill>
                  <a:srgbClr val="535353"/>
                </a:solidFill>
              </a:defRPr>
            </a:lvl1pPr>
          </a:lstStyle>
          <a:p>
            <a:pPr lvl="0"/>
            <a:r>
              <a:rPr lang="de-DE"/>
              <a:t>Mastertextformat bearbeiten</a:t>
            </a:r>
          </a:p>
        </p:txBody>
      </p:sp>
      <p:sp>
        <p:nvSpPr>
          <p:cNvPr id="3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10" name="Titel 1">
            <a:extLst>
              <a:ext uri="{FF2B5EF4-FFF2-40B4-BE49-F238E27FC236}">
                <a16:creationId xmlns:a16="http://schemas.microsoft.com/office/drawing/2014/main" id="{CB4E39BB-815F-42D1-B80E-0437C419894B}"/>
              </a:ext>
            </a:extLst>
          </p:cNvPr>
          <p:cNvSpPr txBox="1">
            <a:spLocks noGrp="1"/>
          </p:cNvSpPr>
          <p:nvPr>
            <p:ph type="body" sz="quarter" idx="15" hasCustomPrompt="1"/>
          </p:nvPr>
        </p:nvSpPr>
        <p:spPr>
          <a:xfrm>
            <a:off x="503559" y="2003694"/>
            <a:ext cx="7881333" cy="276999"/>
          </a:xfrm>
          <a:prstGeom prst="rect">
            <a:avLst/>
          </a:prstGeom>
        </p:spPr>
        <p:txBody>
          <a:bodyPr wrap="square" lIns="0" tIns="0" rIns="0" bIns="0">
            <a:spAutoFit/>
          </a:bodyPr>
          <a:lstStyle>
            <a:lvl1pPr marL="0" indent="0">
              <a:spcBef>
                <a:spcPts val="0"/>
              </a:spcBef>
              <a:buSzTx/>
              <a:buNone/>
              <a:defRPr sz="1800">
                <a:solidFill>
                  <a:schemeClr val="accent5">
                    <a:lumOff val="5098"/>
                  </a:schemeClr>
                </a:solidFill>
              </a:defRPr>
            </a:lvl1pPr>
          </a:lstStyle>
          <a:p>
            <a:r>
              <a:rPr lang="de-DE" dirty="0"/>
              <a:t>Optional mit Unterzeile</a:t>
            </a:r>
            <a:endParaRPr dirty="0"/>
          </a:p>
        </p:txBody>
      </p:sp>
      <p:sp>
        <p:nvSpPr>
          <p:cNvPr id="34" name="Freeform 17"/>
          <p:cNvSpPr/>
          <p:nvPr userDrawn="1"/>
        </p:nvSpPr>
        <p:spPr>
          <a:xfrm>
            <a:off x="-3031833" y="720000"/>
            <a:ext cx="14470363" cy="29893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315" y="21600"/>
                </a:lnTo>
                <a:lnTo>
                  <a:pt x="21600" y="0"/>
                </a:lnTo>
                <a:lnTo>
                  <a:pt x="0" y="0"/>
                </a:lnTo>
                <a:close/>
              </a:path>
            </a:pathLst>
          </a:custGeom>
          <a:solidFill>
            <a:srgbClr val="006799"/>
          </a:solidFill>
          <a:ln w="12700">
            <a:miter lim="400000"/>
          </a:ln>
        </p:spPr>
        <p:txBody>
          <a:bodyPr lIns="45719" rIns="45719" anchor="ctr"/>
          <a:lstStyle/>
          <a:p>
            <a:pPr algn="l">
              <a:lnSpc>
                <a:spcPct val="120000"/>
              </a:lnSpc>
              <a:defRPr sz="2000" b="0"/>
            </a:pPr>
            <a:endParaRPr/>
          </a:p>
        </p:txBody>
      </p:sp>
      <p:pic>
        <p:nvPicPr>
          <p:cNvPr id="9" name="Logo_NW-dkl.jpg" descr="Logo_NW-dkl.jpg">
            <a:extLst>
              <a:ext uri="{FF2B5EF4-FFF2-40B4-BE49-F238E27FC236}">
                <a16:creationId xmlns:a16="http://schemas.microsoft.com/office/drawing/2014/main" id="{55EBFE74-17D8-48A3-97D5-31B33CD623BE}"/>
              </a:ext>
            </a:extLst>
          </p:cNvPr>
          <p:cNvPicPr>
            <a:picLocks noChangeAspect="1"/>
          </p:cNvPicPr>
          <p:nvPr userDrawn="1"/>
        </p:nvPicPr>
        <p:blipFill>
          <a:blip r:embed="rId2"/>
          <a:stretch>
            <a:fillRect/>
          </a:stretch>
        </p:blipFill>
        <p:spPr>
          <a:xfrm>
            <a:off x="6827520" y="-902"/>
            <a:ext cx="2081000" cy="626499"/>
          </a:xfrm>
          <a:prstGeom prst="rect">
            <a:avLst/>
          </a:prstGeom>
          <a:ln w="12700">
            <a:miter lim="400000"/>
          </a:ln>
        </p:spPr>
      </p:pic>
    </p:spTree>
    <p:extLst>
      <p:ext uri="{BB962C8B-B14F-4D97-AF65-F5344CB8AC3E}">
        <p14:creationId xmlns:p14="http://schemas.microsoft.com/office/powerpoint/2010/main" val="407886199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und Checkpunkt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08847A49-5744-4E17-8988-B3D08D544D29}"/>
              </a:ext>
            </a:extLst>
          </p:cNvPr>
          <p:cNvSpPr>
            <a:spLocks noGrp="1"/>
          </p:cNvSpPr>
          <p:nvPr>
            <p:ph type="sldNum" sz="quarter" idx="10"/>
          </p:nvPr>
        </p:nvSpPr>
        <p:spPr>
          <a:xfrm>
            <a:off x="8410091" y="6372000"/>
            <a:ext cx="301909" cy="288824"/>
          </a:xfrm>
        </p:spPr>
        <p:txBody>
          <a:bodyPr/>
          <a:lstStyle/>
          <a:p>
            <a:fld id="{86CB4B4D-7CA3-9044-876B-883B54F8677D}" type="slidenum">
              <a:rPr lang="de-DE" smtClean="0"/>
              <a:t>‹Nr.›</a:t>
            </a:fld>
            <a:endParaRPr lang="de-DE" dirty="0"/>
          </a:p>
        </p:txBody>
      </p:sp>
      <p:sp>
        <p:nvSpPr>
          <p:cNvPr id="5" name="Titel 1">
            <a:extLst>
              <a:ext uri="{FF2B5EF4-FFF2-40B4-BE49-F238E27FC236}">
                <a16:creationId xmlns:a16="http://schemas.microsoft.com/office/drawing/2014/main" id="{F82050F7-BC05-4179-9889-8DECB6375B90}"/>
              </a:ext>
            </a:extLst>
          </p:cNvPr>
          <p:cNvSpPr txBox="1">
            <a:spLocks noGrp="1"/>
          </p:cNvSpPr>
          <p:nvPr>
            <p:ph type="body" sz="quarter" idx="13" hasCustomPrompt="1"/>
          </p:nvPr>
        </p:nvSpPr>
        <p:spPr>
          <a:xfrm>
            <a:off x="432000" y="864000"/>
            <a:ext cx="8280000" cy="360000"/>
          </a:xfrm>
          <a:prstGeom prst="rect">
            <a:avLst/>
          </a:prstGeom>
        </p:spPr>
        <p:txBody>
          <a:bodyPr wrap="square" lIns="0" tIns="0" rIns="0" bIns="0">
            <a:noAutofit/>
          </a:bodyPr>
          <a:lstStyle>
            <a:lvl1pPr marL="0" indent="0">
              <a:spcBef>
                <a:spcPts val="0"/>
              </a:spcBef>
              <a:buSzTx/>
              <a:buNone/>
              <a:defRPr sz="2400">
                <a:solidFill>
                  <a:srgbClr val="535353"/>
                </a:solidFill>
              </a:defRPr>
            </a:lvl1pPr>
          </a:lstStyle>
          <a:p>
            <a:r>
              <a:rPr dirty="0" err="1"/>
              <a:t>Überschrift</a:t>
            </a:r>
            <a:endParaRPr dirty="0"/>
          </a:p>
        </p:txBody>
      </p:sp>
      <p:sp>
        <p:nvSpPr>
          <p:cNvPr id="10" name="Inhaltsplatzhalter 9">
            <a:extLst>
              <a:ext uri="{FF2B5EF4-FFF2-40B4-BE49-F238E27FC236}">
                <a16:creationId xmlns:a16="http://schemas.microsoft.com/office/drawing/2014/main" id="{0DDC1CDB-F166-44F4-AE65-A20B7A1E4581}"/>
              </a:ext>
            </a:extLst>
          </p:cNvPr>
          <p:cNvSpPr>
            <a:spLocks noGrp="1"/>
          </p:cNvSpPr>
          <p:nvPr>
            <p:ph sz="quarter" idx="16"/>
          </p:nvPr>
        </p:nvSpPr>
        <p:spPr>
          <a:xfrm>
            <a:off x="432000" y="1484412"/>
            <a:ext cx="8280000" cy="2520000"/>
          </a:xfrm>
          <a:prstGeom prst="rect">
            <a:avLst/>
          </a:prstGeom>
        </p:spPr>
        <p:txBody>
          <a:bodyPr lIns="0" tIns="0" rIns="0" bIns="0">
            <a:noAutofit/>
          </a:bodyPr>
          <a:lstStyle>
            <a:lvl1pPr marL="342900" indent="-342900">
              <a:lnSpc>
                <a:spcPts val="2300"/>
              </a:lnSpc>
              <a:spcBef>
                <a:spcPts val="600"/>
              </a:spcBef>
              <a:spcAft>
                <a:spcPts val="600"/>
              </a:spcAft>
              <a:buClr>
                <a:schemeClr val="accent6"/>
              </a:buClr>
              <a:buFont typeface="Wingdings" panose="05000000000000000000" pitchFamily="2" charset="2"/>
              <a:buChar char="§"/>
              <a:defRPr sz="1800" b="0"/>
            </a:lvl1pPr>
            <a:lvl2pPr marL="774700" indent="-317500">
              <a:lnSpc>
                <a:spcPts val="2300"/>
              </a:lnSpc>
              <a:spcBef>
                <a:spcPts val="600"/>
              </a:spcBef>
              <a:spcAft>
                <a:spcPts val="600"/>
              </a:spcAft>
              <a:buClr>
                <a:schemeClr val="accent6"/>
              </a:buClr>
              <a:buSzPct val="100000"/>
              <a:buFont typeface="Arial" panose="020B0604020202020204" pitchFamily="34" charset="0"/>
              <a:buChar char="-"/>
              <a:defRPr sz="1800" b="0"/>
            </a:lvl2pPr>
            <a:lvl3pPr marL="1257300" indent="-342900">
              <a:lnSpc>
                <a:spcPts val="2300"/>
              </a:lnSpc>
              <a:spcBef>
                <a:spcPts val="600"/>
              </a:spcBef>
              <a:spcAft>
                <a:spcPts val="600"/>
              </a:spcAft>
              <a:buClr>
                <a:schemeClr val="accent6"/>
              </a:buClr>
              <a:buSzPct val="100000"/>
              <a:buFont typeface="Arial" panose="020B0604020202020204" pitchFamily="34" charset="0"/>
              <a:buChar char="-"/>
              <a:defRPr sz="1800" b="0"/>
            </a:lvl3pPr>
            <a:lvl4pPr marL="1657350" indent="-285750">
              <a:lnSpc>
                <a:spcPts val="2300"/>
              </a:lnSpc>
              <a:spcBef>
                <a:spcPts val="600"/>
              </a:spcBef>
              <a:spcAft>
                <a:spcPts val="600"/>
              </a:spcAft>
              <a:buClr>
                <a:schemeClr val="accent6"/>
              </a:buClr>
              <a:buSzPct val="100000"/>
              <a:buFont typeface="Arial" panose="020B0604020202020204" pitchFamily="34" charset="0"/>
              <a:buChar char="-"/>
              <a:defRPr sz="1800" b="0"/>
            </a:lvl4pPr>
            <a:lvl5pPr marL="2286000" indent="-457200">
              <a:lnSpc>
                <a:spcPts val="2300"/>
              </a:lnSpc>
              <a:spcBef>
                <a:spcPts val="600"/>
              </a:spcBef>
              <a:spcAft>
                <a:spcPts val="600"/>
              </a:spcAft>
              <a:buClr>
                <a:schemeClr val="accent6"/>
              </a:buClr>
              <a:buSzPct val="100000"/>
              <a:buFont typeface="Arial" panose="020B0604020202020204" pitchFamily="34" charset="0"/>
              <a:buChar char="-"/>
              <a:defRPr sz="1800" b="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3" name="Textplatzhalter 12">
            <a:extLst>
              <a:ext uri="{FF2B5EF4-FFF2-40B4-BE49-F238E27FC236}">
                <a16:creationId xmlns:a16="http://schemas.microsoft.com/office/drawing/2014/main" id="{87FC75F3-74B9-4AF3-93AF-12AA74D63513}"/>
              </a:ext>
            </a:extLst>
          </p:cNvPr>
          <p:cNvSpPr>
            <a:spLocks noGrp="1"/>
          </p:cNvSpPr>
          <p:nvPr>
            <p:ph type="body" sz="quarter" idx="18" hasCustomPrompt="1"/>
          </p:nvPr>
        </p:nvSpPr>
        <p:spPr>
          <a:xfrm>
            <a:off x="432000" y="4346033"/>
            <a:ext cx="8280000" cy="382722"/>
          </a:xfrm>
          <a:prstGeom prst="rect">
            <a:avLst/>
          </a:prstGeom>
        </p:spPr>
        <p:txBody>
          <a:bodyPr lIns="0" tIns="0" rIns="0" bIns="0">
            <a:noAutofit/>
          </a:bodyPr>
          <a:lstStyle>
            <a:lvl1pPr marL="0" indent="0">
              <a:buFont typeface="Wingdings" panose="05000000000000000000" pitchFamily="2" charset="2"/>
              <a:buNone/>
              <a:defRPr sz="1800" b="1"/>
            </a:lvl1pPr>
            <a:lvl2pPr marL="457200" indent="0">
              <a:buClr>
                <a:schemeClr val="accent6"/>
              </a:buClr>
              <a:buFont typeface="Wingdings" panose="05000000000000000000" pitchFamily="2" charset="2"/>
              <a:buNone/>
              <a:defRPr b="0"/>
            </a:lvl2pPr>
            <a:lvl3pPr marL="914400" indent="0">
              <a:buClr>
                <a:schemeClr val="accent6"/>
              </a:buClr>
              <a:buFont typeface="Wingdings" panose="05000000000000000000" pitchFamily="2" charset="2"/>
              <a:buNone/>
              <a:defRPr b="0"/>
            </a:lvl3pPr>
            <a:lvl4pPr>
              <a:defRPr b="0"/>
            </a:lvl4pPr>
            <a:lvl5pPr marL="1828800" indent="0">
              <a:buNone/>
              <a:defRPr b="0"/>
            </a:lvl5pPr>
          </a:lstStyle>
          <a:p>
            <a:pPr lvl="0"/>
            <a:r>
              <a:rPr lang="de-DE" dirty="0"/>
              <a:t>Text mit Checkpunkten</a:t>
            </a:r>
          </a:p>
          <a:p>
            <a:pPr lvl="0"/>
            <a:endParaRPr lang="de-DE" dirty="0"/>
          </a:p>
        </p:txBody>
      </p:sp>
      <p:sp>
        <p:nvSpPr>
          <p:cNvPr id="14" name="Textplatzhalter 12">
            <a:extLst>
              <a:ext uri="{FF2B5EF4-FFF2-40B4-BE49-F238E27FC236}">
                <a16:creationId xmlns:a16="http://schemas.microsoft.com/office/drawing/2014/main" id="{EB7E0247-4924-42CB-A6C8-00F8EE6E5BC1}"/>
              </a:ext>
            </a:extLst>
          </p:cNvPr>
          <p:cNvSpPr>
            <a:spLocks noGrp="1"/>
          </p:cNvSpPr>
          <p:nvPr>
            <p:ph type="body" sz="quarter" idx="19" hasCustomPrompt="1"/>
          </p:nvPr>
        </p:nvSpPr>
        <p:spPr>
          <a:xfrm>
            <a:off x="432000" y="4728754"/>
            <a:ext cx="8280000" cy="1384663"/>
          </a:xfrm>
          <a:prstGeom prst="rect">
            <a:avLst/>
          </a:prstGeom>
        </p:spPr>
        <p:txBody>
          <a:bodyPr lIns="0" tIns="0" rIns="0" bIns="0">
            <a:noAutofit/>
          </a:bodyPr>
          <a:lstStyle>
            <a:lvl1pPr marL="342900" indent="-342900">
              <a:lnSpc>
                <a:spcPts val="2300"/>
              </a:lnSpc>
              <a:spcBef>
                <a:spcPts val="600"/>
              </a:spcBef>
              <a:spcAft>
                <a:spcPts val="600"/>
              </a:spcAft>
              <a:buClr>
                <a:schemeClr val="accent6"/>
              </a:buClr>
              <a:buFont typeface="Wingdings" panose="05000000000000000000" pitchFamily="2" charset="2"/>
              <a:buChar char="ü"/>
              <a:defRPr sz="1800" b="0"/>
            </a:lvl1pPr>
            <a:lvl2pPr marL="800100" indent="-342900">
              <a:lnSpc>
                <a:spcPts val="2300"/>
              </a:lnSpc>
              <a:spcBef>
                <a:spcPts val="600"/>
              </a:spcBef>
              <a:spcAft>
                <a:spcPts val="600"/>
              </a:spcAft>
              <a:buClr>
                <a:schemeClr val="accent6"/>
              </a:buClr>
              <a:buFont typeface="Wingdings" panose="05000000000000000000" pitchFamily="2" charset="2"/>
              <a:buChar char="ü"/>
              <a:defRPr sz="1800" b="0"/>
            </a:lvl2pPr>
            <a:lvl3pPr marL="914400" indent="0">
              <a:buClr>
                <a:schemeClr val="accent6"/>
              </a:buClr>
              <a:buFont typeface="Wingdings" panose="05000000000000000000" pitchFamily="2" charset="2"/>
              <a:buNone/>
              <a:defRPr b="0"/>
            </a:lvl3pPr>
            <a:lvl4pPr>
              <a:defRPr b="0"/>
            </a:lvl4pPr>
            <a:lvl5pPr marL="1828800" indent="0">
              <a:buNone/>
              <a:defRPr b="0"/>
            </a:lvl5pPr>
          </a:lstStyle>
          <a:p>
            <a:pPr lvl="0"/>
            <a:r>
              <a:rPr lang="de-DE" dirty="0"/>
              <a:t>Checkpunkt</a:t>
            </a:r>
          </a:p>
          <a:p>
            <a:pPr lvl="0"/>
            <a:r>
              <a:rPr lang="de-DE" dirty="0"/>
              <a:t>Checkpunkt</a:t>
            </a:r>
          </a:p>
          <a:p>
            <a:pPr lvl="1"/>
            <a:r>
              <a:rPr lang="de-DE" dirty="0"/>
              <a:t>Checkpunkt</a:t>
            </a:r>
          </a:p>
          <a:p>
            <a:pPr lvl="0"/>
            <a:endParaRPr lang="de-DE" dirty="0"/>
          </a:p>
        </p:txBody>
      </p:sp>
      <p:sp>
        <p:nvSpPr>
          <p:cNvPr id="8" name="Kapiteltitel">
            <a:extLst>
              <a:ext uri="{FF2B5EF4-FFF2-40B4-BE49-F238E27FC236}">
                <a16:creationId xmlns:a16="http://schemas.microsoft.com/office/drawing/2014/main" id="{4F651EE1-D114-4AE8-BBFE-0AA1D15B0450}"/>
              </a:ext>
            </a:extLst>
          </p:cNvPr>
          <p:cNvSpPr txBox="1">
            <a:spLocks noGrp="1"/>
          </p:cNvSpPr>
          <p:nvPr>
            <p:ph type="body" sz="quarter" idx="15" hasCustomPrompt="1"/>
          </p:nvPr>
        </p:nvSpPr>
        <p:spPr>
          <a:xfrm>
            <a:off x="432000" y="252000"/>
            <a:ext cx="924469" cy="288824"/>
          </a:xfrm>
          <a:prstGeom prst="rect">
            <a:avLst/>
          </a:prstGeom>
        </p:spPr>
        <p:txBody>
          <a:bodyPr wrap="none" lIns="0" tIns="0" rIns="0" bIns="0">
            <a:noAutofit/>
          </a:bodyPr>
          <a:lstStyle>
            <a:lvl1pPr marL="0" indent="0">
              <a:spcBef>
                <a:spcPts val="0"/>
              </a:spcBef>
              <a:buSzTx/>
              <a:buNone/>
              <a:defRPr sz="1400" b="0">
                <a:solidFill>
                  <a:srgbClr val="535353"/>
                </a:solidFill>
              </a:defRPr>
            </a:lvl1pPr>
          </a:lstStyle>
          <a:p>
            <a:r>
              <a:rPr dirty="0" err="1"/>
              <a:t>Kapiteltitel</a:t>
            </a:r>
            <a:endParaRPr dirty="0"/>
          </a:p>
        </p:txBody>
      </p:sp>
    </p:spTree>
    <p:extLst>
      <p:ext uri="{BB962C8B-B14F-4D97-AF65-F5344CB8AC3E}">
        <p14:creationId xmlns:p14="http://schemas.microsoft.com/office/powerpoint/2010/main" val="203764963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und Farbfonds">
    <p:spTree>
      <p:nvGrpSpPr>
        <p:cNvPr id="1" name=""/>
        <p:cNvGrpSpPr/>
        <p:nvPr/>
      </p:nvGrpSpPr>
      <p:grpSpPr>
        <a:xfrm>
          <a:off x="0" y="0"/>
          <a:ext cx="0" cy="0"/>
          <a:chOff x="0" y="0"/>
          <a:chExt cx="0" cy="0"/>
        </a:xfrm>
      </p:grpSpPr>
      <p:sp>
        <p:nvSpPr>
          <p:cNvPr id="12" name="Dfbdfgghm">
            <a:extLst>
              <a:ext uri="{FF2B5EF4-FFF2-40B4-BE49-F238E27FC236}">
                <a16:creationId xmlns:a16="http://schemas.microsoft.com/office/drawing/2014/main" id="{F36D29D6-FAA7-47E5-AE08-79B578C02158}"/>
              </a:ext>
            </a:extLst>
          </p:cNvPr>
          <p:cNvSpPr>
            <a:spLocks noGrp="1"/>
          </p:cNvSpPr>
          <p:nvPr>
            <p:ph type="body" sz="quarter" idx="23" hasCustomPrompt="1"/>
          </p:nvPr>
        </p:nvSpPr>
        <p:spPr>
          <a:xfrm>
            <a:off x="4635301" y="4925536"/>
            <a:ext cx="4104000" cy="1702225"/>
          </a:xfrm>
          <a:prstGeom prst="rect">
            <a:avLst/>
          </a:prstGeom>
          <a:solidFill>
            <a:srgbClr val="006799"/>
          </a:solidFill>
        </p:spPr>
        <p:txBody>
          <a:bodyPr rIns="180000" anchor="ctr"/>
          <a:lstStyle>
            <a:lvl1pPr marL="387350" indent="-285750">
              <a:lnSpc>
                <a:spcPts val="2300"/>
              </a:lnSpc>
              <a:spcBef>
                <a:spcPts val="600"/>
              </a:spcBef>
              <a:spcAft>
                <a:spcPts val="600"/>
              </a:spcAft>
              <a:buSzPct val="60000"/>
              <a:buFont typeface="Wingdings" panose="05000000000000000000" pitchFamily="2" charset="2"/>
              <a:buChar char="§"/>
              <a:defRPr sz="1800" b="0">
                <a:solidFill>
                  <a:schemeClr val="accent5">
                    <a:lumOff val="5098"/>
                  </a:schemeClr>
                </a:solidFill>
              </a:defRPr>
            </a:lvl1pPr>
          </a:lstStyle>
          <a:p>
            <a:r>
              <a:rPr lang="de-DE" dirty="0"/>
              <a:t>Text</a:t>
            </a:r>
            <a:endParaRPr dirty="0"/>
          </a:p>
        </p:txBody>
      </p:sp>
      <p:sp>
        <p:nvSpPr>
          <p:cNvPr id="3" name="Foliennummernplatzhalter 2">
            <a:extLst>
              <a:ext uri="{FF2B5EF4-FFF2-40B4-BE49-F238E27FC236}">
                <a16:creationId xmlns:a16="http://schemas.microsoft.com/office/drawing/2014/main" id="{08847A49-5744-4E17-8988-B3D08D544D29}"/>
              </a:ext>
            </a:extLst>
          </p:cNvPr>
          <p:cNvSpPr>
            <a:spLocks noGrp="1"/>
          </p:cNvSpPr>
          <p:nvPr>
            <p:ph type="sldNum" sz="quarter" idx="10"/>
          </p:nvPr>
        </p:nvSpPr>
        <p:spPr/>
        <p:txBody>
          <a:bodyPr/>
          <a:lstStyle/>
          <a:p>
            <a:fld id="{86CB4B4D-7CA3-9044-876B-883B54F8677D}" type="slidenum">
              <a:rPr lang="de-DE" smtClean="0"/>
              <a:t>‹Nr.›</a:t>
            </a:fld>
            <a:endParaRPr lang="de-DE"/>
          </a:p>
        </p:txBody>
      </p:sp>
      <p:sp>
        <p:nvSpPr>
          <p:cNvPr id="4" name="Kapiteltitel">
            <a:extLst>
              <a:ext uri="{FF2B5EF4-FFF2-40B4-BE49-F238E27FC236}">
                <a16:creationId xmlns:a16="http://schemas.microsoft.com/office/drawing/2014/main" id="{F1DF81C2-3B92-4B46-AB51-8BDF47A6AA32}"/>
              </a:ext>
            </a:extLst>
          </p:cNvPr>
          <p:cNvSpPr txBox="1">
            <a:spLocks noGrp="1"/>
          </p:cNvSpPr>
          <p:nvPr>
            <p:ph type="body" sz="quarter" idx="15" hasCustomPrompt="1"/>
          </p:nvPr>
        </p:nvSpPr>
        <p:spPr>
          <a:xfrm>
            <a:off x="432000" y="252000"/>
            <a:ext cx="924469" cy="288824"/>
          </a:xfrm>
          <a:prstGeom prst="rect">
            <a:avLst/>
          </a:prstGeom>
        </p:spPr>
        <p:txBody>
          <a:bodyPr wrap="none" lIns="0" tIns="0" rIns="0" bIns="0">
            <a:noAutofit/>
          </a:bodyPr>
          <a:lstStyle>
            <a:lvl1pPr marL="0" indent="0">
              <a:spcBef>
                <a:spcPts val="0"/>
              </a:spcBef>
              <a:buSzTx/>
              <a:buNone/>
              <a:defRPr sz="1400" b="0">
                <a:solidFill>
                  <a:srgbClr val="535353"/>
                </a:solidFill>
              </a:defRPr>
            </a:lvl1pPr>
          </a:lstStyle>
          <a:p>
            <a:r>
              <a:rPr dirty="0" err="1"/>
              <a:t>Kapiteltitel</a:t>
            </a:r>
            <a:endParaRPr dirty="0"/>
          </a:p>
        </p:txBody>
      </p:sp>
      <p:sp>
        <p:nvSpPr>
          <p:cNvPr id="5" name="Titel 1">
            <a:extLst>
              <a:ext uri="{FF2B5EF4-FFF2-40B4-BE49-F238E27FC236}">
                <a16:creationId xmlns:a16="http://schemas.microsoft.com/office/drawing/2014/main" id="{F82050F7-BC05-4179-9889-8DECB6375B90}"/>
              </a:ext>
            </a:extLst>
          </p:cNvPr>
          <p:cNvSpPr txBox="1">
            <a:spLocks noGrp="1"/>
          </p:cNvSpPr>
          <p:nvPr>
            <p:ph type="body" sz="quarter" idx="13" hasCustomPrompt="1"/>
          </p:nvPr>
        </p:nvSpPr>
        <p:spPr>
          <a:xfrm>
            <a:off x="432000" y="864000"/>
            <a:ext cx="8280000" cy="369332"/>
          </a:xfrm>
          <a:prstGeom prst="rect">
            <a:avLst/>
          </a:prstGeom>
        </p:spPr>
        <p:txBody>
          <a:bodyPr wrap="square" lIns="0" tIns="0" rIns="0" bIns="0">
            <a:noAutofit/>
          </a:bodyPr>
          <a:lstStyle>
            <a:lvl1pPr marL="0" indent="0">
              <a:spcBef>
                <a:spcPts val="0"/>
              </a:spcBef>
              <a:buSzTx/>
              <a:buNone/>
              <a:defRPr sz="2400">
                <a:solidFill>
                  <a:srgbClr val="535353"/>
                </a:solidFill>
              </a:defRPr>
            </a:lvl1pPr>
          </a:lstStyle>
          <a:p>
            <a:r>
              <a:rPr dirty="0" err="1"/>
              <a:t>Überschrift</a:t>
            </a:r>
            <a:endParaRPr dirty="0"/>
          </a:p>
        </p:txBody>
      </p:sp>
      <p:sp>
        <p:nvSpPr>
          <p:cNvPr id="10" name="Inhaltsplatzhalter 9">
            <a:extLst>
              <a:ext uri="{FF2B5EF4-FFF2-40B4-BE49-F238E27FC236}">
                <a16:creationId xmlns:a16="http://schemas.microsoft.com/office/drawing/2014/main" id="{0DDC1CDB-F166-44F4-AE65-A20B7A1E4581}"/>
              </a:ext>
            </a:extLst>
          </p:cNvPr>
          <p:cNvSpPr>
            <a:spLocks noGrp="1"/>
          </p:cNvSpPr>
          <p:nvPr>
            <p:ph sz="quarter" idx="16"/>
          </p:nvPr>
        </p:nvSpPr>
        <p:spPr>
          <a:xfrm>
            <a:off x="432000" y="1484412"/>
            <a:ext cx="8280000" cy="2508250"/>
          </a:xfrm>
          <a:prstGeom prst="rect">
            <a:avLst/>
          </a:prstGeom>
        </p:spPr>
        <p:txBody>
          <a:bodyPr lIns="0" tIns="0" rIns="0" bIns="0">
            <a:noAutofit/>
          </a:bodyPr>
          <a:lstStyle>
            <a:lvl1pPr marL="342900" indent="-342900">
              <a:lnSpc>
                <a:spcPts val="2300"/>
              </a:lnSpc>
              <a:spcBef>
                <a:spcPts val="600"/>
              </a:spcBef>
              <a:spcAft>
                <a:spcPts val="600"/>
              </a:spcAft>
              <a:buClr>
                <a:schemeClr val="accent6"/>
              </a:buClr>
              <a:buFont typeface="Wingdings" panose="05000000000000000000" pitchFamily="2" charset="2"/>
              <a:buChar char="§"/>
              <a:defRPr sz="1800" b="0"/>
            </a:lvl1pPr>
            <a:lvl2pPr marL="774700" indent="-317500">
              <a:lnSpc>
                <a:spcPts val="2300"/>
              </a:lnSpc>
              <a:spcBef>
                <a:spcPts val="600"/>
              </a:spcBef>
              <a:spcAft>
                <a:spcPts val="600"/>
              </a:spcAft>
              <a:buClr>
                <a:schemeClr val="accent6"/>
              </a:buClr>
              <a:buSzPct val="100000"/>
              <a:buFont typeface="Arial" panose="020B0604020202020204" pitchFamily="34" charset="0"/>
              <a:buChar char="-"/>
              <a:defRPr sz="1800" b="0"/>
            </a:lvl2pPr>
            <a:lvl3pPr marL="1257300" indent="-342900">
              <a:lnSpc>
                <a:spcPts val="2300"/>
              </a:lnSpc>
              <a:spcBef>
                <a:spcPts val="600"/>
              </a:spcBef>
              <a:spcAft>
                <a:spcPts val="600"/>
              </a:spcAft>
              <a:buClr>
                <a:schemeClr val="accent6"/>
              </a:buClr>
              <a:buSzPct val="100000"/>
              <a:buFont typeface="Arial" panose="020B0604020202020204" pitchFamily="34" charset="0"/>
              <a:buChar char="-"/>
              <a:defRPr sz="1800" b="0"/>
            </a:lvl3pPr>
            <a:lvl4pPr marL="1657350" indent="-285750">
              <a:lnSpc>
                <a:spcPts val="2300"/>
              </a:lnSpc>
              <a:spcBef>
                <a:spcPts val="600"/>
              </a:spcBef>
              <a:spcAft>
                <a:spcPts val="600"/>
              </a:spcAft>
              <a:buClr>
                <a:schemeClr val="accent6"/>
              </a:buClr>
              <a:buSzPct val="100000"/>
              <a:buFont typeface="Arial" panose="020B0604020202020204" pitchFamily="34" charset="0"/>
              <a:buChar char="-"/>
              <a:defRPr sz="1800" b="0"/>
            </a:lvl4pPr>
            <a:lvl5pPr marL="2286000" indent="-457200">
              <a:lnSpc>
                <a:spcPts val="2300"/>
              </a:lnSpc>
              <a:spcBef>
                <a:spcPts val="600"/>
              </a:spcBef>
              <a:spcAft>
                <a:spcPts val="600"/>
              </a:spcAft>
              <a:buClr>
                <a:schemeClr val="accent6"/>
              </a:buClr>
              <a:buSzPct val="100000"/>
              <a:buFont typeface="Arial" panose="020B0604020202020204" pitchFamily="34" charset="0"/>
              <a:buChar char="-"/>
              <a:defRPr sz="1800" b="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Dfbdfgghm">
            <a:extLst>
              <a:ext uri="{FF2B5EF4-FFF2-40B4-BE49-F238E27FC236}">
                <a16:creationId xmlns:a16="http://schemas.microsoft.com/office/drawing/2014/main" id="{73F1B773-1F20-414E-8677-58B0B91A23A8}"/>
              </a:ext>
            </a:extLst>
          </p:cNvPr>
          <p:cNvSpPr>
            <a:spLocks noGrp="1"/>
          </p:cNvSpPr>
          <p:nvPr>
            <p:ph type="body" sz="quarter" idx="20" hasCustomPrompt="1"/>
          </p:nvPr>
        </p:nvSpPr>
        <p:spPr>
          <a:xfrm>
            <a:off x="4635301" y="4358257"/>
            <a:ext cx="4104000" cy="538362"/>
          </a:xfrm>
          <a:prstGeom prst="rect">
            <a:avLst/>
          </a:prstGeom>
          <a:solidFill>
            <a:srgbClr val="006799"/>
          </a:solidFill>
        </p:spPr>
        <p:txBody>
          <a:bodyPr rIns="180000" anchor="ctr"/>
          <a:lstStyle>
            <a:lvl1pPr marL="101600" indent="0">
              <a:lnSpc>
                <a:spcPct val="120000"/>
              </a:lnSpc>
              <a:spcBef>
                <a:spcPts val="0"/>
              </a:spcBef>
              <a:buSzPct val="60000"/>
              <a:buFont typeface="Wingdings" panose="05000000000000000000" pitchFamily="2" charset="2"/>
              <a:buNone/>
              <a:defRPr sz="1800" b="1">
                <a:solidFill>
                  <a:schemeClr val="accent5">
                    <a:lumOff val="5098"/>
                  </a:schemeClr>
                </a:solidFill>
              </a:defRPr>
            </a:lvl1pPr>
          </a:lstStyle>
          <a:p>
            <a:r>
              <a:rPr lang="de-DE" dirty="0"/>
              <a:t>Weitere Schritte</a:t>
            </a:r>
            <a:endParaRPr dirty="0"/>
          </a:p>
        </p:txBody>
      </p:sp>
      <p:sp>
        <p:nvSpPr>
          <p:cNvPr id="9" name="Dfbdfgghm">
            <a:extLst>
              <a:ext uri="{FF2B5EF4-FFF2-40B4-BE49-F238E27FC236}">
                <a16:creationId xmlns:a16="http://schemas.microsoft.com/office/drawing/2014/main" id="{F3F878DC-7036-433A-8D09-A65D7CEA740E}"/>
              </a:ext>
            </a:extLst>
          </p:cNvPr>
          <p:cNvSpPr>
            <a:spLocks noGrp="1"/>
          </p:cNvSpPr>
          <p:nvPr>
            <p:ph type="body" sz="quarter" idx="21" hasCustomPrompt="1"/>
          </p:nvPr>
        </p:nvSpPr>
        <p:spPr>
          <a:xfrm>
            <a:off x="432000" y="4358257"/>
            <a:ext cx="4104000" cy="538362"/>
          </a:xfrm>
          <a:prstGeom prst="rect">
            <a:avLst/>
          </a:prstGeom>
          <a:solidFill>
            <a:schemeClr val="accent1">
              <a:lumOff val="-5058"/>
            </a:schemeClr>
          </a:solidFill>
        </p:spPr>
        <p:txBody>
          <a:bodyPr rIns="180000" anchor="ctr"/>
          <a:lstStyle>
            <a:lvl1pPr marL="101600" indent="0">
              <a:lnSpc>
                <a:spcPct val="120000"/>
              </a:lnSpc>
              <a:spcBef>
                <a:spcPts val="0"/>
              </a:spcBef>
              <a:buSzPct val="60000"/>
              <a:buFont typeface="Wingdings" panose="05000000000000000000" pitchFamily="2" charset="2"/>
              <a:buNone/>
              <a:defRPr sz="1800" b="1">
                <a:solidFill>
                  <a:schemeClr val="accent5">
                    <a:lumOff val="5098"/>
                  </a:schemeClr>
                </a:solidFill>
              </a:defRPr>
            </a:lvl1pPr>
          </a:lstStyle>
          <a:p>
            <a:r>
              <a:rPr lang="de-DE" dirty="0"/>
              <a:t>Hintergrund</a:t>
            </a:r>
            <a:endParaRPr dirty="0"/>
          </a:p>
        </p:txBody>
      </p:sp>
      <p:sp>
        <p:nvSpPr>
          <p:cNvPr id="11" name="Dfbdfgghm">
            <a:extLst>
              <a:ext uri="{FF2B5EF4-FFF2-40B4-BE49-F238E27FC236}">
                <a16:creationId xmlns:a16="http://schemas.microsoft.com/office/drawing/2014/main" id="{3B99E2BC-1615-44E7-8911-FFB4BE98ABD6}"/>
              </a:ext>
            </a:extLst>
          </p:cNvPr>
          <p:cNvSpPr>
            <a:spLocks noGrp="1"/>
          </p:cNvSpPr>
          <p:nvPr>
            <p:ph type="body" sz="quarter" idx="22" hasCustomPrompt="1"/>
          </p:nvPr>
        </p:nvSpPr>
        <p:spPr>
          <a:xfrm>
            <a:off x="432000" y="4925536"/>
            <a:ext cx="4104000" cy="1702226"/>
          </a:xfrm>
          <a:prstGeom prst="rect">
            <a:avLst/>
          </a:prstGeom>
          <a:solidFill>
            <a:schemeClr val="accent1">
              <a:lumOff val="-5058"/>
            </a:schemeClr>
          </a:solidFill>
        </p:spPr>
        <p:txBody>
          <a:bodyPr rIns="180000" anchor="ctr"/>
          <a:lstStyle>
            <a:lvl1pPr marL="387350" indent="-285750">
              <a:lnSpc>
                <a:spcPts val="2300"/>
              </a:lnSpc>
              <a:spcBef>
                <a:spcPts val="600"/>
              </a:spcBef>
              <a:spcAft>
                <a:spcPts val="600"/>
              </a:spcAft>
              <a:buSzPct val="60000"/>
              <a:buFont typeface="Wingdings" panose="05000000000000000000" pitchFamily="2" charset="2"/>
              <a:buChar char="§"/>
              <a:defRPr sz="1800" b="0">
                <a:solidFill>
                  <a:schemeClr val="accent5">
                    <a:lumOff val="5098"/>
                  </a:schemeClr>
                </a:solidFill>
              </a:defRPr>
            </a:lvl1pPr>
          </a:lstStyle>
          <a:p>
            <a:r>
              <a:rPr lang="de-DE" dirty="0"/>
              <a:t>Hier steht ein Text, der muss </a:t>
            </a:r>
            <a:r>
              <a:rPr lang="de-DE" dirty="0" err="1"/>
              <a:t>sooo</a:t>
            </a:r>
            <a:endParaRPr dirty="0"/>
          </a:p>
        </p:txBody>
      </p:sp>
    </p:spTree>
    <p:extLst>
      <p:ext uri="{BB962C8B-B14F-4D97-AF65-F5344CB8AC3E}">
        <p14:creationId xmlns:p14="http://schemas.microsoft.com/office/powerpoint/2010/main" val="385960565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reserve="1">
  <p:cSld name="mit Boxen">
    <p:spTree>
      <p:nvGrpSpPr>
        <p:cNvPr id="1" name=""/>
        <p:cNvGrpSpPr/>
        <p:nvPr/>
      </p:nvGrpSpPr>
      <p:grpSpPr>
        <a:xfrm>
          <a:off x="0" y="0"/>
          <a:ext cx="0" cy="0"/>
          <a:chOff x="0" y="0"/>
          <a:chExt cx="0" cy="0"/>
        </a:xfrm>
      </p:grpSpPr>
      <p:sp>
        <p:nvSpPr>
          <p:cNvPr id="67" name="Textebene vor den Boxen"/>
          <p:cNvSpPr txBox="1">
            <a:spLocks noGrp="1"/>
          </p:cNvSpPr>
          <p:nvPr>
            <p:ph type="body" idx="13" hasCustomPrompt="1"/>
          </p:nvPr>
        </p:nvSpPr>
        <p:spPr>
          <a:xfrm>
            <a:off x="432000" y="1484412"/>
            <a:ext cx="8280000" cy="4867003"/>
          </a:xfrm>
          <a:prstGeom prst="rect">
            <a:avLst/>
          </a:prstGeom>
        </p:spPr>
        <p:txBody>
          <a:bodyPr lIns="0" tIns="0" rIns="0" bIns="0">
            <a:noAutofit/>
          </a:bodyPr>
          <a:lstStyle>
            <a:lvl1pPr marL="0" indent="0">
              <a:lnSpc>
                <a:spcPts val="2300"/>
              </a:lnSpc>
              <a:spcBef>
                <a:spcPts val="600"/>
              </a:spcBef>
              <a:spcAft>
                <a:spcPts val="600"/>
              </a:spcAft>
              <a:buSzTx/>
              <a:buNone/>
              <a:defRPr sz="1800" b="0">
                <a:solidFill>
                  <a:srgbClr val="535353"/>
                </a:solidFill>
              </a:defRPr>
            </a:lvl1pPr>
          </a:lstStyle>
          <a:p>
            <a:r>
              <a:rPr dirty="0" err="1"/>
              <a:t>Textebene</a:t>
            </a:r>
            <a:r>
              <a:rPr dirty="0"/>
              <a:t> </a:t>
            </a:r>
            <a:r>
              <a:rPr dirty="0" err="1"/>
              <a:t>vor</a:t>
            </a:r>
            <a:r>
              <a:rPr dirty="0"/>
              <a:t> den </a:t>
            </a:r>
            <a:r>
              <a:rPr dirty="0" err="1"/>
              <a:t>Boxen</a:t>
            </a:r>
            <a:r>
              <a:rPr dirty="0"/>
              <a:t> </a:t>
            </a:r>
          </a:p>
        </p:txBody>
      </p:sp>
      <p:sp>
        <p:nvSpPr>
          <p:cNvPr id="68" name="Titel 1"/>
          <p:cNvSpPr txBox="1">
            <a:spLocks noGrp="1"/>
          </p:cNvSpPr>
          <p:nvPr>
            <p:ph type="body" sz="quarter" idx="14" hasCustomPrompt="1"/>
          </p:nvPr>
        </p:nvSpPr>
        <p:spPr>
          <a:xfrm>
            <a:off x="432000" y="864000"/>
            <a:ext cx="8280000" cy="369332"/>
          </a:xfrm>
          <a:prstGeom prst="rect">
            <a:avLst/>
          </a:prstGeom>
        </p:spPr>
        <p:txBody>
          <a:bodyPr wrap="square" lIns="0" tIns="0" rIns="0" bIns="0">
            <a:noAutofit/>
          </a:bodyPr>
          <a:lstStyle>
            <a:lvl1pPr marL="0" indent="0">
              <a:spcBef>
                <a:spcPts val="0"/>
              </a:spcBef>
              <a:buSzTx/>
              <a:buNone/>
              <a:defRPr sz="2400">
                <a:solidFill>
                  <a:srgbClr val="535353"/>
                </a:solidFill>
              </a:defRPr>
            </a:lvl1pPr>
          </a:lstStyle>
          <a:p>
            <a:r>
              <a:rPr dirty="0" err="1"/>
              <a:t>Überschrift</a:t>
            </a:r>
            <a:endParaRPr dirty="0"/>
          </a:p>
        </p:txBody>
      </p:sp>
      <p:sp>
        <p:nvSpPr>
          <p:cNvPr id="69" name="Rechteck 4"/>
          <p:cNvSpPr/>
          <p:nvPr/>
        </p:nvSpPr>
        <p:spPr>
          <a:xfrm>
            <a:off x="-139700" y="22225"/>
            <a:ext cx="9423400" cy="654050"/>
          </a:xfrm>
          <a:prstGeom prst="rect">
            <a:avLst/>
          </a:prstGeom>
          <a:solidFill>
            <a:schemeClr val="accent5">
              <a:lumOff val="5098"/>
            </a:schemeClr>
          </a:solidFill>
          <a:ln w="12700">
            <a:miter lim="400000"/>
          </a:ln>
        </p:spPr>
        <p:txBody>
          <a:bodyPr lIns="45719" rIns="45719"/>
          <a:lstStyle/>
          <a:p>
            <a:pPr algn="l">
              <a:defRPr sz="1800" b="0"/>
            </a:pPr>
            <a:endParaRPr/>
          </a:p>
        </p:txBody>
      </p:sp>
      <p:sp>
        <p:nvSpPr>
          <p:cNvPr id="70" name="Kapiteltitel"/>
          <p:cNvSpPr txBox="1">
            <a:spLocks noGrp="1"/>
          </p:cNvSpPr>
          <p:nvPr>
            <p:ph type="body" sz="quarter" idx="15" hasCustomPrompt="1"/>
          </p:nvPr>
        </p:nvSpPr>
        <p:spPr>
          <a:xfrm>
            <a:off x="432000" y="252000"/>
            <a:ext cx="924469" cy="288824"/>
          </a:xfrm>
          <a:prstGeom prst="rect">
            <a:avLst/>
          </a:prstGeom>
        </p:spPr>
        <p:txBody>
          <a:bodyPr wrap="none" lIns="0" tIns="0" rIns="0" bIns="0">
            <a:noAutofit/>
          </a:bodyPr>
          <a:lstStyle>
            <a:lvl1pPr marL="0" indent="0">
              <a:spcBef>
                <a:spcPts val="0"/>
              </a:spcBef>
              <a:buSzTx/>
              <a:buNone/>
              <a:defRPr sz="1400" b="0">
                <a:solidFill>
                  <a:srgbClr val="535353"/>
                </a:solidFill>
              </a:defRPr>
            </a:lvl1pPr>
          </a:lstStyle>
          <a:p>
            <a:r>
              <a:rPr dirty="0" err="1"/>
              <a:t>Kapiteltitel</a:t>
            </a:r>
            <a:endParaRPr dirty="0"/>
          </a:p>
        </p:txBody>
      </p:sp>
      <p:sp>
        <p:nvSpPr>
          <p:cNvPr id="72" name="Dfbdfgghm"/>
          <p:cNvSpPr>
            <a:spLocks noGrp="1"/>
          </p:cNvSpPr>
          <p:nvPr>
            <p:ph type="body" sz="quarter" idx="16" hasCustomPrompt="1"/>
          </p:nvPr>
        </p:nvSpPr>
        <p:spPr>
          <a:xfrm>
            <a:off x="432000" y="2220701"/>
            <a:ext cx="4104000" cy="538362"/>
          </a:xfrm>
          <a:prstGeom prst="rect">
            <a:avLst/>
          </a:prstGeom>
          <a:solidFill>
            <a:schemeClr val="accent1">
              <a:lumOff val="-5058"/>
            </a:schemeClr>
          </a:solidFill>
        </p:spPr>
        <p:txBody>
          <a:bodyPr rIns="180000" anchor="ctr"/>
          <a:lstStyle>
            <a:lvl1pPr marL="387350" indent="-285750">
              <a:lnSpc>
                <a:spcPts val="2300"/>
              </a:lnSpc>
              <a:spcBef>
                <a:spcPts val="600"/>
              </a:spcBef>
              <a:spcAft>
                <a:spcPts val="600"/>
              </a:spcAft>
              <a:buSzPct val="60000"/>
              <a:buFont typeface="Wingdings" panose="05000000000000000000" pitchFamily="2" charset="2"/>
              <a:buChar char="§"/>
              <a:defRPr sz="1800" b="0">
                <a:solidFill>
                  <a:schemeClr val="accent5">
                    <a:lumOff val="5098"/>
                  </a:schemeClr>
                </a:solidFill>
              </a:defRPr>
            </a:lvl1pPr>
          </a:lstStyle>
          <a:p>
            <a:r>
              <a:rPr dirty="0" err="1"/>
              <a:t>Dfbdfgghm</a:t>
            </a:r>
            <a:endParaRPr dirty="0"/>
          </a:p>
        </p:txBody>
      </p:sp>
      <p:sp>
        <p:nvSpPr>
          <p:cNvPr id="7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9" name="Dfbdfgghm">
            <a:extLst>
              <a:ext uri="{FF2B5EF4-FFF2-40B4-BE49-F238E27FC236}">
                <a16:creationId xmlns:a16="http://schemas.microsoft.com/office/drawing/2014/main" id="{FB60166B-9220-468E-B713-77F1360A5A4F}"/>
              </a:ext>
            </a:extLst>
          </p:cNvPr>
          <p:cNvSpPr>
            <a:spLocks noGrp="1"/>
          </p:cNvSpPr>
          <p:nvPr>
            <p:ph type="body" sz="quarter" idx="17" hasCustomPrompt="1"/>
          </p:nvPr>
        </p:nvSpPr>
        <p:spPr>
          <a:xfrm>
            <a:off x="4608000" y="2987229"/>
            <a:ext cx="4104000" cy="538362"/>
          </a:xfrm>
          <a:prstGeom prst="rect">
            <a:avLst/>
          </a:prstGeom>
          <a:solidFill>
            <a:srgbClr val="3CA0AA"/>
          </a:solidFill>
        </p:spPr>
        <p:txBody>
          <a:bodyPr rIns="180000" anchor="ctr"/>
          <a:lstStyle>
            <a:lvl1pPr marL="387350" indent="-285750">
              <a:lnSpc>
                <a:spcPts val="2300"/>
              </a:lnSpc>
              <a:spcBef>
                <a:spcPts val="600"/>
              </a:spcBef>
              <a:spcAft>
                <a:spcPts val="600"/>
              </a:spcAft>
              <a:buSzPct val="60000"/>
              <a:buFont typeface="Wingdings" panose="05000000000000000000" pitchFamily="2" charset="2"/>
              <a:buChar char="§"/>
              <a:defRPr sz="1800" b="0">
                <a:solidFill>
                  <a:schemeClr val="accent5">
                    <a:lumOff val="5098"/>
                  </a:schemeClr>
                </a:solidFill>
              </a:defRPr>
            </a:lvl1pPr>
          </a:lstStyle>
          <a:p>
            <a:r>
              <a:rPr dirty="0" err="1"/>
              <a:t>Dfbdfgghm</a:t>
            </a:r>
            <a:endParaRPr dirty="0"/>
          </a:p>
        </p:txBody>
      </p:sp>
      <p:sp>
        <p:nvSpPr>
          <p:cNvPr id="10" name="Dfbdfgghm">
            <a:extLst>
              <a:ext uri="{FF2B5EF4-FFF2-40B4-BE49-F238E27FC236}">
                <a16:creationId xmlns:a16="http://schemas.microsoft.com/office/drawing/2014/main" id="{E0383EBF-DBA0-46EA-B8F4-BE032B73D201}"/>
              </a:ext>
            </a:extLst>
          </p:cNvPr>
          <p:cNvSpPr>
            <a:spLocks noGrp="1"/>
          </p:cNvSpPr>
          <p:nvPr>
            <p:ph type="body" sz="quarter" idx="18" hasCustomPrompt="1"/>
          </p:nvPr>
        </p:nvSpPr>
        <p:spPr>
          <a:xfrm>
            <a:off x="432000" y="2987229"/>
            <a:ext cx="4104000" cy="538362"/>
          </a:xfrm>
          <a:prstGeom prst="rect">
            <a:avLst/>
          </a:prstGeom>
          <a:solidFill>
            <a:srgbClr val="006799"/>
          </a:solidFill>
        </p:spPr>
        <p:txBody>
          <a:bodyPr rIns="180000" anchor="ctr"/>
          <a:lstStyle>
            <a:lvl1pPr marL="387350" indent="-285750">
              <a:lnSpc>
                <a:spcPts val="2300"/>
              </a:lnSpc>
              <a:spcBef>
                <a:spcPts val="600"/>
              </a:spcBef>
              <a:spcAft>
                <a:spcPts val="600"/>
              </a:spcAft>
              <a:buSzPct val="60000"/>
              <a:buFont typeface="Wingdings" panose="05000000000000000000" pitchFamily="2" charset="2"/>
              <a:buChar char="§"/>
              <a:defRPr sz="1800" b="0">
                <a:solidFill>
                  <a:schemeClr val="accent5">
                    <a:lumOff val="5098"/>
                  </a:schemeClr>
                </a:solidFill>
              </a:defRPr>
            </a:lvl1pPr>
          </a:lstStyle>
          <a:p>
            <a:r>
              <a:rPr dirty="0" err="1"/>
              <a:t>Dfbdfgghm</a:t>
            </a:r>
            <a:endParaRPr dirty="0"/>
          </a:p>
        </p:txBody>
      </p:sp>
      <p:sp>
        <p:nvSpPr>
          <p:cNvPr id="11" name="Dfbdfgghm">
            <a:extLst>
              <a:ext uri="{FF2B5EF4-FFF2-40B4-BE49-F238E27FC236}">
                <a16:creationId xmlns:a16="http://schemas.microsoft.com/office/drawing/2014/main" id="{11D873B1-2F51-42EF-BC3D-4739B12E3837}"/>
              </a:ext>
            </a:extLst>
          </p:cNvPr>
          <p:cNvSpPr>
            <a:spLocks noGrp="1"/>
          </p:cNvSpPr>
          <p:nvPr>
            <p:ph type="body" sz="quarter" idx="19" hasCustomPrompt="1"/>
          </p:nvPr>
        </p:nvSpPr>
        <p:spPr>
          <a:xfrm>
            <a:off x="4608000" y="2220701"/>
            <a:ext cx="4104000" cy="538362"/>
          </a:xfrm>
          <a:prstGeom prst="rect">
            <a:avLst/>
          </a:prstGeom>
          <a:solidFill>
            <a:srgbClr val="1E8CAA"/>
          </a:solidFill>
        </p:spPr>
        <p:txBody>
          <a:bodyPr rIns="180000" anchor="ctr"/>
          <a:lstStyle>
            <a:lvl1pPr marL="387350" indent="-285750">
              <a:lnSpc>
                <a:spcPts val="2300"/>
              </a:lnSpc>
              <a:spcBef>
                <a:spcPts val="600"/>
              </a:spcBef>
              <a:spcAft>
                <a:spcPts val="600"/>
              </a:spcAft>
              <a:buSzPct val="60000"/>
              <a:buFont typeface="Wingdings" panose="05000000000000000000" pitchFamily="2" charset="2"/>
              <a:buChar char="§"/>
              <a:defRPr sz="1800" b="0">
                <a:solidFill>
                  <a:schemeClr val="accent5">
                    <a:lumOff val="5098"/>
                  </a:schemeClr>
                </a:solidFill>
              </a:defRPr>
            </a:lvl1pPr>
          </a:lstStyle>
          <a:p>
            <a:r>
              <a:rPr dirty="0" err="1"/>
              <a:t>Dfbdfgghm</a:t>
            </a:r>
            <a:endParaRPr dirty="0"/>
          </a:p>
        </p:txBody>
      </p:sp>
      <p:sp>
        <p:nvSpPr>
          <p:cNvPr id="12" name="Dfbdfgghm">
            <a:extLst>
              <a:ext uri="{FF2B5EF4-FFF2-40B4-BE49-F238E27FC236}">
                <a16:creationId xmlns:a16="http://schemas.microsoft.com/office/drawing/2014/main" id="{612EA349-E9DE-4C8C-8D75-BE87CEFE4BBF}"/>
              </a:ext>
            </a:extLst>
          </p:cNvPr>
          <p:cNvSpPr>
            <a:spLocks noGrp="1"/>
          </p:cNvSpPr>
          <p:nvPr>
            <p:ph type="body" sz="quarter" idx="20" hasCustomPrompt="1"/>
          </p:nvPr>
        </p:nvSpPr>
        <p:spPr>
          <a:xfrm>
            <a:off x="431999" y="3753757"/>
            <a:ext cx="4104000" cy="538362"/>
          </a:xfrm>
          <a:prstGeom prst="rect">
            <a:avLst/>
          </a:prstGeom>
          <a:solidFill>
            <a:srgbClr val="0078AA"/>
          </a:solidFill>
        </p:spPr>
        <p:txBody>
          <a:bodyPr rIns="180000" anchor="ctr"/>
          <a:lstStyle>
            <a:lvl1pPr marL="387350" indent="-285750">
              <a:lnSpc>
                <a:spcPts val="2300"/>
              </a:lnSpc>
              <a:spcBef>
                <a:spcPts val="600"/>
              </a:spcBef>
              <a:spcAft>
                <a:spcPts val="600"/>
              </a:spcAft>
              <a:buSzPct val="60000"/>
              <a:buFont typeface="Wingdings" panose="05000000000000000000" pitchFamily="2" charset="2"/>
              <a:buChar char="§"/>
              <a:defRPr sz="1800" b="0">
                <a:solidFill>
                  <a:schemeClr val="accent5">
                    <a:lumOff val="5098"/>
                  </a:schemeClr>
                </a:solidFill>
              </a:defRPr>
            </a:lvl1pPr>
          </a:lstStyle>
          <a:p>
            <a:r>
              <a:rPr dirty="0" err="1"/>
              <a:t>Dfbdfgghm</a:t>
            </a:r>
            <a:endParaRPr dirty="0"/>
          </a:p>
        </p:txBody>
      </p:sp>
      <p:pic>
        <p:nvPicPr>
          <p:cNvPr id="14" name="Logo_NW-dkl.jpg" descr="Logo_NW-dkl.jpg">
            <a:extLst>
              <a:ext uri="{FF2B5EF4-FFF2-40B4-BE49-F238E27FC236}">
                <a16:creationId xmlns:a16="http://schemas.microsoft.com/office/drawing/2014/main" id="{92C41672-51EA-4074-9043-DD06CDBC9007}"/>
              </a:ext>
            </a:extLst>
          </p:cNvPr>
          <p:cNvPicPr>
            <a:picLocks noChangeAspect="1"/>
          </p:cNvPicPr>
          <p:nvPr userDrawn="1"/>
        </p:nvPicPr>
        <p:blipFill>
          <a:blip r:embed="rId2"/>
          <a:stretch>
            <a:fillRect/>
          </a:stretch>
        </p:blipFill>
        <p:spPr>
          <a:xfrm>
            <a:off x="6827520" y="-902"/>
            <a:ext cx="2081000" cy="626499"/>
          </a:xfrm>
          <a:prstGeom prst="rect">
            <a:avLst/>
          </a:prstGeom>
          <a:ln w="12700">
            <a:miter lim="400000"/>
          </a:ln>
        </p:spPr>
      </p:pic>
    </p:spTree>
    <p:extLst>
      <p:ext uri="{BB962C8B-B14F-4D97-AF65-F5344CB8AC3E}">
        <p14:creationId xmlns:p14="http://schemas.microsoft.com/office/powerpoint/2010/main" val="233736332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mit Checkpunkten">
    <p:spTree>
      <p:nvGrpSpPr>
        <p:cNvPr id="1" name=""/>
        <p:cNvGrpSpPr/>
        <p:nvPr/>
      </p:nvGrpSpPr>
      <p:grpSpPr>
        <a:xfrm>
          <a:off x="0" y="0"/>
          <a:ext cx="0" cy="0"/>
          <a:chOff x="0" y="0"/>
          <a:chExt cx="0" cy="0"/>
        </a:xfrm>
      </p:grpSpPr>
      <p:sp>
        <p:nvSpPr>
          <p:cNvPr id="81" name="Rechteck 4"/>
          <p:cNvSpPr/>
          <p:nvPr/>
        </p:nvSpPr>
        <p:spPr>
          <a:xfrm>
            <a:off x="-139700" y="22225"/>
            <a:ext cx="9423400" cy="654050"/>
          </a:xfrm>
          <a:prstGeom prst="rect">
            <a:avLst/>
          </a:prstGeom>
          <a:solidFill>
            <a:schemeClr val="accent5">
              <a:lumOff val="5098"/>
            </a:schemeClr>
          </a:solidFill>
          <a:ln w="12700">
            <a:miter lim="400000"/>
          </a:ln>
        </p:spPr>
        <p:txBody>
          <a:bodyPr lIns="45719" rIns="45719"/>
          <a:lstStyle/>
          <a:p>
            <a:pPr algn="l">
              <a:defRPr sz="1800" b="0"/>
            </a:pPr>
            <a:endParaRPr/>
          </a:p>
        </p:txBody>
      </p:sp>
      <p:sp>
        <p:nvSpPr>
          <p:cNvPr id="84" name="Checkpunkte"/>
          <p:cNvSpPr>
            <a:spLocks noGrp="1"/>
          </p:cNvSpPr>
          <p:nvPr>
            <p:ph type="body" sz="quarter" idx="13" hasCustomPrompt="1"/>
          </p:nvPr>
        </p:nvSpPr>
        <p:spPr>
          <a:xfrm>
            <a:off x="432000" y="1546175"/>
            <a:ext cx="8280000" cy="551310"/>
          </a:xfrm>
          <a:prstGeom prst="rect">
            <a:avLst/>
          </a:prstGeom>
          <a:solidFill>
            <a:schemeClr val="accent6"/>
          </a:solidFill>
        </p:spPr>
        <p:txBody>
          <a:bodyPr lIns="108000" tIns="108000" rIns="180000" bIns="108000" anchor="ctr"/>
          <a:lstStyle>
            <a:lvl1pPr marL="0" indent="0">
              <a:lnSpc>
                <a:spcPts val="2300"/>
              </a:lnSpc>
              <a:spcBef>
                <a:spcPts val="600"/>
              </a:spcBef>
              <a:spcAft>
                <a:spcPts val="600"/>
              </a:spcAft>
              <a:buSzTx/>
              <a:buNone/>
              <a:defRPr b="0">
                <a:solidFill>
                  <a:schemeClr val="accent5">
                    <a:lumOff val="5098"/>
                  </a:schemeClr>
                </a:solidFill>
              </a:defRPr>
            </a:lvl1pPr>
          </a:lstStyle>
          <a:p>
            <a:r>
              <a:rPr dirty="0" err="1"/>
              <a:t>Checkpunkte</a:t>
            </a:r>
            <a:r>
              <a:rPr dirty="0"/>
              <a:t> </a:t>
            </a:r>
          </a:p>
        </p:txBody>
      </p:sp>
      <p:sp>
        <p:nvSpPr>
          <p:cNvPr id="85" name="Betonter Punkt zweizeilig"/>
          <p:cNvSpPr>
            <a:spLocks noGrp="1"/>
          </p:cNvSpPr>
          <p:nvPr>
            <p:ph type="body" sz="quarter" idx="14" hasCustomPrompt="1"/>
          </p:nvPr>
        </p:nvSpPr>
        <p:spPr>
          <a:xfrm>
            <a:off x="432000" y="2240274"/>
            <a:ext cx="2700000" cy="863651"/>
          </a:xfrm>
          <a:prstGeom prst="rect">
            <a:avLst/>
          </a:prstGeom>
          <a:solidFill>
            <a:srgbClr val="00588D"/>
          </a:solidFill>
        </p:spPr>
        <p:txBody>
          <a:bodyPr lIns="72000" tIns="72000" rIns="180000" bIns="72000" anchor="ctr"/>
          <a:lstStyle>
            <a:lvl1pPr marL="387350" indent="-285750">
              <a:lnSpc>
                <a:spcPts val="2300"/>
              </a:lnSpc>
              <a:spcBef>
                <a:spcPts val="600"/>
              </a:spcBef>
              <a:spcAft>
                <a:spcPts val="600"/>
              </a:spcAft>
              <a:buSzPct val="70000"/>
              <a:buFont typeface="Wingdings" panose="05000000000000000000" pitchFamily="2" charset="2"/>
              <a:buChar char="ü"/>
              <a:defRPr sz="1800" b="0">
                <a:solidFill>
                  <a:schemeClr val="accent5">
                    <a:lumOff val="5098"/>
                  </a:schemeClr>
                </a:solidFill>
              </a:defRPr>
            </a:lvl1pPr>
          </a:lstStyle>
          <a:p>
            <a:r>
              <a:rPr dirty="0" err="1"/>
              <a:t>Betonter</a:t>
            </a:r>
            <a:r>
              <a:rPr dirty="0"/>
              <a:t> </a:t>
            </a:r>
            <a:r>
              <a:rPr dirty="0" err="1"/>
              <a:t>Punkt</a:t>
            </a:r>
            <a:r>
              <a:rPr dirty="0"/>
              <a:t> </a:t>
            </a:r>
            <a:r>
              <a:rPr dirty="0" err="1"/>
              <a:t>zweizeilig</a:t>
            </a:r>
            <a:endParaRPr dirty="0"/>
          </a:p>
        </p:txBody>
      </p:sp>
      <p:sp>
        <p:nvSpPr>
          <p:cNvPr id="87" name="Betonter Punkt zweizeilig"/>
          <p:cNvSpPr>
            <a:spLocks noGrp="1"/>
          </p:cNvSpPr>
          <p:nvPr>
            <p:ph type="body" sz="quarter" idx="16" hasCustomPrompt="1"/>
          </p:nvPr>
        </p:nvSpPr>
        <p:spPr>
          <a:xfrm>
            <a:off x="6012000" y="2240274"/>
            <a:ext cx="2700000" cy="863651"/>
          </a:xfrm>
          <a:prstGeom prst="rect">
            <a:avLst/>
          </a:prstGeom>
          <a:solidFill>
            <a:srgbClr val="0078AA"/>
          </a:solidFill>
        </p:spPr>
        <p:txBody>
          <a:bodyPr lIns="72000" tIns="72000" rIns="180000" bIns="72000" anchor="ctr"/>
          <a:lstStyle>
            <a:lvl1pPr marL="387350" indent="-285750">
              <a:lnSpc>
                <a:spcPts val="2300"/>
              </a:lnSpc>
              <a:spcBef>
                <a:spcPts val="600"/>
              </a:spcBef>
              <a:spcAft>
                <a:spcPts val="600"/>
              </a:spcAft>
              <a:buSzPct val="70000"/>
              <a:buFont typeface="Wingdings" panose="05000000000000000000" pitchFamily="2" charset="2"/>
              <a:buChar char="ü"/>
              <a:defRPr sz="1800" b="0">
                <a:solidFill>
                  <a:schemeClr val="accent5">
                    <a:lumOff val="5098"/>
                  </a:schemeClr>
                </a:solidFill>
              </a:defRPr>
            </a:lvl1pPr>
          </a:lstStyle>
          <a:p>
            <a:r>
              <a:rPr dirty="0" err="1"/>
              <a:t>Betonter</a:t>
            </a:r>
            <a:r>
              <a:rPr dirty="0"/>
              <a:t> </a:t>
            </a:r>
            <a:r>
              <a:rPr dirty="0" err="1"/>
              <a:t>Punkt</a:t>
            </a:r>
            <a:r>
              <a:rPr dirty="0"/>
              <a:t> </a:t>
            </a:r>
            <a:r>
              <a:rPr dirty="0" err="1"/>
              <a:t>zweizeilig</a:t>
            </a:r>
            <a:endParaRPr dirty="0"/>
          </a:p>
        </p:txBody>
      </p:sp>
      <p:sp>
        <p:nvSpPr>
          <p:cNvPr id="88" name="Betonter Punkt zweizeilig"/>
          <p:cNvSpPr>
            <a:spLocks noGrp="1"/>
          </p:cNvSpPr>
          <p:nvPr>
            <p:ph type="body" sz="quarter" idx="17" hasCustomPrompt="1"/>
          </p:nvPr>
        </p:nvSpPr>
        <p:spPr>
          <a:xfrm>
            <a:off x="3222000" y="2240274"/>
            <a:ext cx="2700000" cy="863651"/>
          </a:xfrm>
          <a:prstGeom prst="rect">
            <a:avLst/>
          </a:prstGeom>
          <a:solidFill>
            <a:srgbClr val="006799"/>
          </a:solidFill>
        </p:spPr>
        <p:txBody>
          <a:bodyPr lIns="72000" tIns="72000" rIns="180000" bIns="72000" anchor="ctr"/>
          <a:lstStyle>
            <a:lvl1pPr marL="387350" indent="-285750">
              <a:lnSpc>
                <a:spcPts val="2300"/>
              </a:lnSpc>
              <a:spcBef>
                <a:spcPts val="600"/>
              </a:spcBef>
              <a:spcAft>
                <a:spcPts val="600"/>
              </a:spcAft>
              <a:buSzPct val="70000"/>
              <a:buFont typeface="Wingdings" panose="05000000000000000000" pitchFamily="2" charset="2"/>
              <a:buChar char="ü"/>
              <a:defRPr sz="1800" b="0">
                <a:solidFill>
                  <a:schemeClr val="accent5">
                    <a:lumOff val="5098"/>
                  </a:schemeClr>
                </a:solidFill>
              </a:defRPr>
            </a:lvl1pPr>
          </a:lstStyle>
          <a:p>
            <a:r>
              <a:rPr dirty="0" err="1"/>
              <a:t>Betonter</a:t>
            </a:r>
            <a:r>
              <a:rPr dirty="0"/>
              <a:t> </a:t>
            </a:r>
            <a:r>
              <a:rPr dirty="0" err="1"/>
              <a:t>Punkt</a:t>
            </a:r>
            <a:r>
              <a:rPr dirty="0"/>
              <a:t> </a:t>
            </a:r>
            <a:r>
              <a:rPr dirty="0" err="1"/>
              <a:t>zweizeilig</a:t>
            </a:r>
            <a:endParaRPr dirty="0"/>
          </a:p>
        </p:txBody>
      </p:sp>
      <p:sp>
        <p:nvSpPr>
          <p:cNvPr id="89" name="Betonter Punkt auf drei Zeilen verteilt"/>
          <p:cNvSpPr>
            <a:spLocks noGrp="1"/>
          </p:cNvSpPr>
          <p:nvPr>
            <p:ph type="body" sz="quarter" idx="18" hasCustomPrompt="1"/>
          </p:nvPr>
        </p:nvSpPr>
        <p:spPr>
          <a:xfrm>
            <a:off x="3222000" y="3209912"/>
            <a:ext cx="2700000" cy="1142852"/>
          </a:xfrm>
          <a:prstGeom prst="rect">
            <a:avLst/>
          </a:prstGeom>
          <a:solidFill>
            <a:srgbClr val="3CA0AA"/>
          </a:solidFill>
        </p:spPr>
        <p:txBody>
          <a:bodyPr lIns="72000" tIns="72000" rIns="180000" bIns="72000" anchor="ctr"/>
          <a:lstStyle>
            <a:lvl1pPr marL="387350" indent="-285750">
              <a:lnSpc>
                <a:spcPts val="2300"/>
              </a:lnSpc>
              <a:spcBef>
                <a:spcPts val="600"/>
              </a:spcBef>
              <a:spcAft>
                <a:spcPts val="600"/>
              </a:spcAft>
              <a:buSzPct val="70000"/>
              <a:buFont typeface="Wingdings" panose="05000000000000000000" pitchFamily="2" charset="2"/>
              <a:buChar char="ü"/>
              <a:defRPr sz="1800" b="0">
                <a:solidFill>
                  <a:schemeClr val="accent5">
                    <a:lumOff val="5098"/>
                  </a:schemeClr>
                </a:solidFill>
              </a:defRPr>
            </a:lvl1pPr>
          </a:lstStyle>
          <a:p>
            <a:r>
              <a:rPr dirty="0" err="1"/>
              <a:t>Betonter</a:t>
            </a:r>
            <a:r>
              <a:rPr dirty="0"/>
              <a:t> </a:t>
            </a:r>
            <a:r>
              <a:rPr dirty="0" err="1"/>
              <a:t>Punkt</a:t>
            </a:r>
            <a:r>
              <a:rPr dirty="0"/>
              <a:t> auf </a:t>
            </a:r>
            <a:r>
              <a:rPr dirty="0" err="1"/>
              <a:t>drei</a:t>
            </a:r>
            <a:r>
              <a:rPr dirty="0"/>
              <a:t> </a:t>
            </a:r>
            <a:r>
              <a:rPr dirty="0" err="1"/>
              <a:t>Zeilen</a:t>
            </a:r>
            <a:r>
              <a:rPr dirty="0"/>
              <a:t> </a:t>
            </a:r>
            <a:r>
              <a:rPr dirty="0" err="1"/>
              <a:t>verteilt</a:t>
            </a:r>
            <a:endParaRPr dirty="0"/>
          </a:p>
        </p:txBody>
      </p:sp>
      <p:sp>
        <p:nvSpPr>
          <p:cNvPr id="90" name="Betonter Punkt auf drei Zeilen verteilt"/>
          <p:cNvSpPr>
            <a:spLocks noGrp="1"/>
          </p:cNvSpPr>
          <p:nvPr>
            <p:ph type="body" sz="quarter" idx="19" hasCustomPrompt="1"/>
          </p:nvPr>
        </p:nvSpPr>
        <p:spPr>
          <a:xfrm>
            <a:off x="6012000" y="3209912"/>
            <a:ext cx="2700000" cy="1142852"/>
          </a:xfrm>
          <a:prstGeom prst="rect">
            <a:avLst/>
          </a:prstGeom>
          <a:solidFill>
            <a:srgbClr val="6AAAAA"/>
          </a:solidFill>
        </p:spPr>
        <p:txBody>
          <a:bodyPr lIns="72000" tIns="72000" rIns="180000" bIns="72000" anchor="ctr"/>
          <a:lstStyle>
            <a:lvl1pPr marL="387350" indent="-285750">
              <a:lnSpc>
                <a:spcPts val="2300"/>
              </a:lnSpc>
              <a:spcBef>
                <a:spcPts val="600"/>
              </a:spcBef>
              <a:spcAft>
                <a:spcPts val="600"/>
              </a:spcAft>
              <a:buSzPct val="70000"/>
              <a:buFont typeface="Wingdings" panose="05000000000000000000" pitchFamily="2" charset="2"/>
              <a:buChar char="ü"/>
              <a:defRPr sz="1800" b="0">
                <a:solidFill>
                  <a:schemeClr val="accent5">
                    <a:lumOff val="5098"/>
                  </a:schemeClr>
                </a:solidFill>
              </a:defRPr>
            </a:lvl1pPr>
          </a:lstStyle>
          <a:p>
            <a:r>
              <a:rPr dirty="0" err="1"/>
              <a:t>Betonter</a:t>
            </a:r>
            <a:r>
              <a:rPr dirty="0"/>
              <a:t> </a:t>
            </a:r>
            <a:r>
              <a:rPr dirty="0" err="1"/>
              <a:t>Punkt</a:t>
            </a:r>
            <a:r>
              <a:rPr dirty="0"/>
              <a:t> auf </a:t>
            </a:r>
            <a:r>
              <a:rPr dirty="0" err="1"/>
              <a:t>drei</a:t>
            </a:r>
            <a:r>
              <a:rPr dirty="0"/>
              <a:t> </a:t>
            </a:r>
            <a:r>
              <a:rPr dirty="0" err="1"/>
              <a:t>Zeilen</a:t>
            </a:r>
            <a:r>
              <a:rPr dirty="0"/>
              <a:t> </a:t>
            </a:r>
            <a:r>
              <a:rPr dirty="0" err="1"/>
              <a:t>verteilt</a:t>
            </a:r>
            <a:endParaRPr dirty="0"/>
          </a:p>
        </p:txBody>
      </p:sp>
      <p:sp>
        <p:nvSpPr>
          <p:cNvPr id="91" name="Foliennummer"/>
          <p:cNvSpPr txBox="1">
            <a:spLocks noGrp="1"/>
          </p:cNvSpPr>
          <p:nvPr>
            <p:ph type="sldNum" sz="quarter" idx="2"/>
          </p:nvPr>
        </p:nvSpPr>
        <p:spPr>
          <a:prstGeom prst="rect">
            <a:avLst/>
          </a:prstGeom>
        </p:spPr>
        <p:txBody>
          <a:bodyPr/>
          <a:lstStyle/>
          <a:p>
            <a:fld id="{86CB4B4D-7CA3-9044-876B-883B54F8677D}" type="slidenum">
              <a:t>‹Nr.›</a:t>
            </a:fld>
            <a:endParaRPr dirty="0"/>
          </a:p>
        </p:txBody>
      </p:sp>
      <p:sp>
        <p:nvSpPr>
          <p:cNvPr id="14" name="Betonter Punkt auf drei Zeilen verteilt">
            <a:extLst>
              <a:ext uri="{FF2B5EF4-FFF2-40B4-BE49-F238E27FC236}">
                <a16:creationId xmlns:a16="http://schemas.microsoft.com/office/drawing/2014/main" id="{65132B38-3818-4FC6-A097-DB4AE5320F85}"/>
              </a:ext>
            </a:extLst>
          </p:cNvPr>
          <p:cNvSpPr>
            <a:spLocks noGrp="1"/>
          </p:cNvSpPr>
          <p:nvPr>
            <p:ph type="body" sz="quarter" idx="20" hasCustomPrompt="1"/>
          </p:nvPr>
        </p:nvSpPr>
        <p:spPr>
          <a:xfrm>
            <a:off x="432000" y="3209912"/>
            <a:ext cx="2700000" cy="1142852"/>
          </a:xfrm>
          <a:prstGeom prst="rect">
            <a:avLst/>
          </a:prstGeom>
          <a:solidFill>
            <a:srgbClr val="1E8CAA"/>
          </a:solidFill>
        </p:spPr>
        <p:txBody>
          <a:bodyPr lIns="72000" tIns="72000" rIns="180000" bIns="72000" anchor="ctr"/>
          <a:lstStyle>
            <a:lvl1pPr marL="387350" indent="-285750">
              <a:lnSpc>
                <a:spcPts val="2300"/>
              </a:lnSpc>
              <a:spcBef>
                <a:spcPts val="600"/>
              </a:spcBef>
              <a:spcAft>
                <a:spcPts val="600"/>
              </a:spcAft>
              <a:buSzPct val="70000"/>
              <a:buFont typeface="Wingdings" panose="05000000000000000000" pitchFamily="2" charset="2"/>
              <a:buChar char="ü"/>
              <a:defRPr sz="1800" b="0">
                <a:solidFill>
                  <a:schemeClr val="accent5">
                    <a:lumOff val="5098"/>
                  </a:schemeClr>
                </a:solidFill>
              </a:defRPr>
            </a:lvl1pPr>
          </a:lstStyle>
          <a:p>
            <a:r>
              <a:rPr dirty="0" err="1"/>
              <a:t>Betonter</a:t>
            </a:r>
            <a:r>
              <a:rPr dirty="0"/>
              <a:t> </a:t>
            </a:r>
            <a:r>
              <a:rPr dirty="0" err="1"/>
              <a:t>Punkt</a:t>
            </a:r>
            <a:r>
              <a:rPr dirty="0"/>
              <a:t> auf </a:t>
            </a:r>
            <a:r>
              <a:rPr dirty="0" err="1"/>
              <a:t>drei</a:t>
            </a:r>
            <a:r>
              <a:rPr dirty="0"/>
              <a:t> </a:t>
            </a:r>
            <a:r>
              <a:rPr dirty="0" err="1"/>
              <a:t>Zeilen</a:t>
            </a:r>
            <a:r>
              <a:rPr dirty="0"/>
              <a:t> </a:t>
            </a:r>
            <a:r>
              <a:rPr dirty="0" err="1"/>
              <a:t>verteilt</a:t>
            </a:r>
            <a:endParaRPr dirty="0"/>
          </a:p>
        </p:txBody>
      </p:sp>
      <p:sp>
        <p:nvSpPr>
          <p:cNvPr id="17" name="Titel 1">
            <a:extLst>
              <a:ext uri="{FF2B5EF4-FFF2-40B4-BE49-F238E27FC236}">
                <a16:creationId xmlns:a16="http://schemas.microsoft.com/office/drawing/2014/main" id="{FDCD4BB6-9D52-4BC0-9D07-79E1DF273A23}"/>
              </a:ext>
            </a:extLst>
          </p:cNvPr>
          <p:cNvSpPr txBox="1">
            <a:spLocks noGrp="1"/>
          </p:cNvSpPr>
          <p:nvPr>
            <p:ph type="body" sz="quarter" idx="21"/>
          </p:nvPr>
        </p:nvSpPr>
        <p:spPr>
          <a:xfrm>
            <a:off x="432000" y="864000"/>
            <a:ext cx="8280000" cy="369332"/>
          </a:xfrm>
          <a:prstGeom prst="rect">
            <a:avLst/>
          </a:prstGeom>
        </p:spPr>
        <p:txBody>
          <a:bodyPr wrap="square" lIns="0" tIns="0" rIns="0" bIns="0">
            <a:spAutoFit/>
          </a:bodyPr>
          <a:lstStyle>
            <a:lvl1pPr marL="0" indent="0">
              <a:spcBef>
                <a:spcPts val="0"/>
              </a:spcBef>
              <a:buSzTx/>
              <a:buNone/>
              <a:defRPr sz="2400">
                <a:solidFill>
                  <a:srgbClr val="535353"/>
                </a:solidFill>
              </a:defRPr>
            </a:lvl1pPr>
          </a:lstStyle>
          <a:p>
            <a:pPr lvl="0"/>
            <a:r>
              <a:rPr lang="de-DE"/>
              <a:t>Mastertextformat bearbeiten</a:t>
            </a:r>
          </a:p>
        </p:txBody>
      </p:sp>
      <p:sp>
        <p:nvSpPr>
          <p:cNvPr id="16" name="Kapiteltitel">
            <a:extLst>
              <a:ext uri="{FF2B5EF4-FFF2-40B4-BE49-F238E27FC236}">
                <a16:creationId xmlns:a16="http://schemas.microsoft.com/office/drawing/2014/main" id="{A6A8899F-36B8-42A8-800C-8948E586228C}"/>
              </a:ext>
            </a:extLst>
          </p:cNvPr>
          <p:cNvSpPr txBox="1">
            <a:spLocks noGrp="1"/>
          </p:cNvSpPr>
          <p:nvPr>
            <p:ph type="body" sz="quarter" idx="15" hasCustomPrompt="1"/>
          </p:nvPr>
        </p:nvSpPr>
        <p:spPr>
          <a:xfrm>
            <a:off x="432000" y="252000"/>
            <a:ext cx="924469" cy="288824"/>
          </a:xfrm>
          <a:prstGeom prst="rect">
            <a:avLst/>
          </a:prstGeom>
        </p:spPr>
        <p:txBody>
          <a:bodyPr wrap="none" lIns="0" tIns="0" rIns="0" bIns="0">
            <a:noAutofit/>
          </a:bodyPr>
          <a:lstStyle>
            <a:lvl1pPr marL="0" indent="0">
              <a:spcBef>
                <a:spcPts val="0"/>
              </a:spcBef>
              <a:buSzTx/>
              <a:buNone/>
              <a:defRPr sz="1400" b="0">
                <a:solidFill>
                  <a:srgbClr val="535353"/>
                </a:solidFill>
              </a:defRPr>
            </a:lvl1pPr>
          </a:lstStyle>
          <a:p>
            <a:r>
              <a:rPr dirty="0" err="1"/>
              <a:t>Kapiteltitel</a:t>
            </a:r>
            <a:endParaRPr dirty="0"/>
          </a:p>
        </p:txBody>
      </p:sp>
      <p:pic>
        <p:nvPicPr>
          <p:cNvPr id="18" name="Logo_NW-dkl.jpg" descr="Logo_NW-dkl.jpg">
            <a:extLst>
              <a:ext uri="{FF2B5EF4-FFF2-40B4-BE49-F238E27FC236}">
                <a16:creationId xmlns:a16="http://schemas.microsoft.com/office/drawing/2014/main" id="{182C3C4D-B475-4765-8855-AD0E3D965226}"/>
              </a:ext>
            </a:extLst>
          </p:cNvPr>
          <p:cNvPicPr>
            <a:picLocks noChangeAspect="1"/>
          </p:cNvPicPr>
          <p:nvPr userDrawn="1"/>
        </p:nvPicPr>
        <p:blipFill>
          <a:blip r:embed="rId2"/>
          <a:stretch>
            <a:fillRect/>
          </a:stretch>
        </p:blipFill>
        <p:spPr>
          <a:xfrm>
            <a:off x="6827520" y="-902"/>
            <a:ext cx="2081000" cy="626499"/>
          </a:xfrm>
          <a:prstGeom prst="rect">
            <a:avLst/>
          </a:prstGeom>
          <a:ln w="12700">
            <a:miter lim="400000"/>
          </a:ln>
        </p:spPr>
      </p:pic>
    </p:spTree>
    <p:extLst>
      <p:ext uri="{BB962C8B-B14F-4D97-AF65-F5344CB8AC3E}">
        <p14:creationId xmlns:p14="http://schemas.microsoft.com/office/powerpoint/2010/main" val="2101195135"/>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mit Phasen">
    <p:spTree>
      <p:nvGrpSpPr>
        <p:cNvPr id="1" name=""/>
        <p:cNvGrpSpPr/>
        <p:nvPr/>
      </p:nvGrpSpPr>
      <p:grpSpPr>
        <a:xfrm>
          <a:off x="0" y="0"/>
          <a:ext cx="0" cy="0"/>
          <a:chOff x="0" y="0"/>
          <a:chExt cx="0" cy="0"/>
        </a:xfrm>
      </p:grpSpPr>
      <p:sp>
        <p:nvSpPr>
          <p:cNvPr id="101" name="Rechteck 4"/>
          <p:cNvSpPr/>
          <p:nvPr/>
        </p:nvSpPr>
        <p:spPr>
          <a:xfrm>
            <a:off x="-139700" y="22225"/>
            <a:ext cx="9423400" cy="654050"/>
          </a:xfrm>
          <a:prstGeom prst="rect">
            <a:avLst/>
          </a:prstGeom>
          <a:solidFill>
            <a:schemeClr val="accent5">
              <a:lumOff val="5098"/>
            </a:schemeClr>
          </a:solidFill>
          <a:ln w="12700">
            <a:miter lim="400000"/>
          </a:ln>
        </p:spPr>
        <p:txBody>
          <a:bodyPr lIns="45719" rIns="45719"/>
          <a:lstStyle/>
          <a:p>
            <a:pPr algn="l">
              <a:defRPr sz="1800" b="0"/>
            </a:pPr>
            <a:endParaRPr/>
          </a:p>
        </p:txBody>
      </p:sp>
      <p:sp>
        <p:nvSpPr>
          <p:cNvPr id="75" name="Form">
            <a:extLst>
              <a:ext uri="{FF2B5EF4-FFF2-40B4-BE49-F238E27FC236}">
                <a16:creationId xmlns:a16="http://schemas.microsoft.com/office/drawing/2014/main" id="{10028DE7-B510-44E3-9E55-E8631D2A7625}"/>
              </a:ext>
            </a:extLst>
          </p:cNvPr>
          <p:cNvSpPr>
            <a:spLocks noGrp="1"/>
          </p:cNvSpPr>
          <p:nvPr>
            <p:ph type="body" idx="13"/>
          </p:nvPr>
        </p:nvSpPr>
        <p:spPr>
          <a:xfrm>
            <a:off x="2098431" y="1822574"/>
            <a:ext cx="1017016" cy="145559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6AAAAA"/>
          </a:solidFill>
        </p:spPr>
        <p:txBody>
          <a:bodyPr wrap="square">
            <a:normAutofit/>
          </a:bodyPr>
          <a:lstStyle>
            <a:lvl1pPr>
              <a:defRPr sz="800">
                <a:solidFill>
                  <a:schemeClr val="bg1"/>
                </a:solidFill>
              </a:defRPr>
            </a:lvl1pPr>
          </a:lstStyle>
          <a:p>
            <a:pPr marL="0" lvl="0" indent="0">
              <a:spcBef>
                <a:spcPts val="0"/>
              </a:spcBef>
              <a:buSzTx/>
              <a:buNone/>
              <a:defRPr sz="1800" b="0">
                <a:solidFill>
                  <a:schemeClr val="accent5">
                    <a:lumOff val="5098"/>
                  </a:schemeClr>
                </a:solidFill>
              </a:defRPr>
            </a:pPr>
            <a:r>
              <a:rPr lang="de-DE"/>
              <a:t>Mastertextformat bearbeiten</a:t>
            </a:r>
          </a:p>
        </p:txBody>
      </p:sp>
      <p:sp>
        <p:nvSpPr>
          <p:cNvPr id="100" name="Titel 1"/>
          <p:cNvSpPr txBox="1">
            <a:spLocks noGrp="1"/>
          </p:cNvSpPr>
          <p:nvPr>
            <p:ph type="body" sz="quarter" idx="14"/>
          </p:nvPr>
        </p:nvSpPr>
        <p:spPr>
          <a:xfrm>
            <a:off x="432000" y="864000"/>
            <a:ext cx="8280000" cy="369332"/>
          </a:xfrm>
          <a:prstGeom prst="rect">
            <a:avLst/>
          </a:prstGeom>
        </p:spPr>
        <p:txBody>
          <a:bodyPr wrap="square" lIns="0" tIns="0" rIns="0" bIns="0">
            <a:spAutoFit/>
          </a:bodyPr>
          <a:lstStyle>
            <a:lvl1pPr marL="0" indent="0">
              <a:spcBef>
                <a:spcPts val="0"/>
              </a:spcBef>
              <a:buSzTx/>
              <a:buNone/>
              <a:defRPr sz="2400">
                <a:solidFill>
                  <a:srgbClr val="535353"/>
                </a:solidFill>
              </a:defRPr>
            </a:lvl1pPr>
          </a:lstStyle>
          <a:p>
            <a:pPr lvl="0"/>
            <a:r>
              <a:rPr lang="de-DE"/>
              <a:t>Mastertextformat bearbeiten</a:t>
            </a:r>
          </a:p>
        </p:txBody>
      </p:sp>
      <p:sp>
        <p:nvSpPr>
          <p:cNvPr id="105" name="Erster Punkt"/>
          <p:cNvSpPr>
            <a:spLocks noGrp="1"/>
          </p:cNvSpPr>
          <p:nvPr>
            <p:ph type="body" sz="quarter" idx="16" hasCustomPrompt="1"/>
          </p:nvPr>
        </p:nvSpPr>
        <p:spPr>
          <a:xfrm>
            <a:off x="431589" y="1813749"/>
            <a:ext cx="2166194" cy="551310"/>
          </a:xfrm>
          <a:prstGeom prst="rect">
            <a:avLst/>
          </a:prstGeom>
          <a:solidFill>
            <a:srgbClr val="6AAAAA"/>
          </a:solidFill>
          <a:ln>
            <a:noFill/>
          </a:ln>
        </p:spPr>
        <p:txBody>
          <a:bodyPr lIns="108000" tIns="108000" rIns="108000" bIns="108000" anchor="ctr"/>
          <a:lstStyle>
            <a:lvl1pPr marL="0" indent="0">
              <a:lnSpc>
                <a:spcPct val="90000"/>
              </a:lnSpc>
              <a:spcBef>
                <a:spcPts val="0"/>
              </a:spcBef>
              <a:buSzTx/>
              <a:buNone/>
              <a:defRPr sz="1800" b="0">
                <a:solidFill>
                  <a:schemeClr val="accent5">
                    <a:lumOff val="5098"/>
                  </a:schemeClr>
                </a:solidFill>
              </a:defRPr>
            </a:lvl1pPr>
          </a:lstStyle>
          <a:p>
            <a:r>
              <a:rPr dirty="0" err="1"/>
              <a:t>Erster</a:t>
            </a:r>
            <a:r>
              <a:rPr dirty="0"/>
              <a:t> </a:t>
            </a:r>
            <a:r>
              <a:rPr dirty="0" err="1"/>
              <a:t>Punkt</a:t>
            </a:r>
            <a:endParaRPr dirty="0"/>
          </a:p>
        </p:txBody>
      </p:sp>
      <p:sp>
        <p:nvSpPr>
          <p:cNvPr id="7" name="Textplatzhalter 6">
            <a:extLst>
              <a:ext uri="{FF2B5EF4-FFF2-40B4-BE49-F238E27FC236}">
                <a16:creationId xmlns:a16="http://schemas.microsoft.com/office/drawing/2014/main" id="{BC889EE5-AC5E-4623-A04B-C8205AC7A942}"/>
              </a:ext>
            </a:extLst>
          </p:cNvPr>
          <p:cNvSpPr>
            <a:spLocks noGrp="1"/>
          </p:cNvSpPr>
          <p:nvPr>
            <p:ph type="body" sz="quarter" idx="32" hasCustomPrompt="1"/>
          </p:nvPr>
        </p:nvSpPr>
        <p:spPr>
          <a:xfrm>
            <a:off x="431178" y="2366629"/>
            <a:ext cx="2166194" cy="1194209"/>
          </a:xfrm>
          <a:prstGeom prst="rect">
            <a:avLst/>
          </a:prstGeom>
          <a:solidFill>
            <a:schemeClr val="bg1"/>
          </a:solidFill>
          <a:ln>
            <a:solidFill>
              <a:srgbClr val="6AAAAA"/>
            </a:solidFill>
          </a:ln>
        </p:spPr>
        <p:txBody>
          <a:bodyPr/>
          <a:lstStyle>
            <a:lvl1pPr marL="285750" indent="-285750">
              <a:buClr>
                <a:schemeClr val="accent6"/>
              </a:buClr>
              <a:buSzPct val="100000"/>
              <a:buFont typeface="Arial" panose="020B0604020202020204" pitchFamily="34" charset="0"/>
              <a:buChar char="-"/>
              <a:defRPr sz="1400" b="0"/>
            </a:lvl1pPr>
            <a:lvl2pPr marL="457200" indent="0">
              <a:buNone/>
              <a:defRPr sz="1800" b="0"/>
            </a:lvl2pPr>
            <a:lvl3pPr marL="914400" indent="0">
              <a:buNone/>
              <a:defRPr sz="1800" b="0"/>
            </a:lvl3pPr>
            <a:lvl4pPr>
              <a:defRPr sz="1800" b="0"/>
            </a:lvl4pPr>
            <a:lvl5pPr>
              <a:defRPr sz="1800" b="0"/>
            </a:lvl5pPr>
          </a:lstStyle>
          <a:p>
            <a:pPr lvl="0"/>
            <a:r>
              <a:rPr lang="de-DE" dirty="0"/>
              <a:t>Unterpunkt</a:t>
            </a:r>
          </a:p>
          <a:p>
            <a:pPr lvl="0"/>
            <a:r>
              <a:rPr lang="de-DE" dirty="0"/>
              <a:t>Unterpunkt zwei</a:t>
            </a:r>
          </a:p>
          <a:p>
            <a:pPr lvl="0"/>
            <a:r>
              <a:rPr lang="de-DE" dirty="0"/>
              <a:t>Unterpunkt drei läuft auch mal um</a:t>
            </a:r>
          </a:p>
        </p:txBody>
      </p:sp>
      <p:sp>
        <p:nvSpPr>
          <p:cNvPr id="76" name="Form">
            <a:extLst>
              <a:ext uri="{FF2B5EF4-FFF2-40B4-BE49-F238E27FC236}">
                <a16:creationId xmlns:a16="http://schemas.microsoft.com/office/drawing/2014/main" id="{49137763-386B-422F-867E-EE24CC92AC04}"/>
              </a:ext>
            </a:extLst>
          </p:cNvPr>
          <p:cNvSpPr>
            <a:spLocks noGrp="1"/>
          </p:cNvSpPr>
          <p:nvPr>
            <p:ph type="body" idx="43"/>
          </p:nvPr>
        </p:nvSpPr>
        <p:spPr>
          <a:xfrm>
            <a:off x="4828860" y="1828130"/>
            <a:ext cx="1017016" cy="145559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3CA0AA"/>
          </a:solidFill>
        </p:spPr>
        <p:txBody>
          <a:bodyPr wrap="square">
            <a:normAutofit/>
          </a:bodyPr>
          <a:lstStyle>
            <a:lvl1pPr>
              <a:defRPr sz="800">
                <a:solidFill>
                  <a:schemeClr val="bg1"/>
                </a:solidFill>
              </a:defRPr>
            </a:lvl1pPr>
          </a:lstStyle>
          <a:p>
            <a:pPr marL="0" lvl="0" indent="0">
              <a:spcBef>
                <a:spcPts val="0"/>
              </a:spcBef>
              <a:buSzTx/>
              <a:buNone/>
              <a:defRPr sz="1800" b="0">
                <a:solidFill>
                  <a:schemeClr val="accent5">
                    <a:lumOff val="5098"/>
                  </a:schemeClr>
                </a:solidFill>
              </a:defRPr>
            </a:pPr>
            <a:r>
              <a:rPr lang="de-DE"/>
              <a:t>Mastertextformat bearbeiten</a:t>
            </a:r>
          </a:p>
        </p:txBody>
      </p:sp>
      <p:sp>
        <p:nvSpPr>
          <p:cNvPr id="56" name="Textplatzhalter 6">
            <a:extLst>
              <a:ext uri="{FF2B5EF4-FFF2-40B4-BE49-F238E27FC236}">
                <a16:creationId xmlns:a16="http://schemas.microsoft.com/office/drawing/2014/main" id="{FACA30B8-A748-44A1-923C-3A1485B91633}"/>
              </a:ext>
            </a:extLst>
          </p:cNvPr>
          <p:cNvSpPr>
            <a:spLocks noGrp="1"/>
          </p:cNvSpPr>
          <p:nvPr>
            <p:ph type="body" sz="quarter" idx="34" hasCustomPrompt="1"/>
          </p:nvPr>
        </p:nvSpPr>
        <p:spPr>
          <a:xfrm>
            <a:off x="3171139" y="2385183"/>
            <a:ext cx="2166194" cy="1194209"/>
          </a:xfrm>
          <a:prstGeom prst="rect">
            <a:avLst/>
          </a:prstGeom>
          <a:solidFill>
            <a:schemeClr val="bg1"/>
          </a:solidFill>
          <a:ln>
            <a:solidFill>
              <a:srgbClr val="3CA0AA"/>
            </a:solidFill>
          </a:ln>
        </p:spPr>
        <p:txBody>
          <a:bodyPr/>
          <a:lstStyle>
            <a:lvl1pPr marL="285750" indent="-285750">
              <a:buClr>
                <a:schemeClr val="accent6"/>
              </a:buClr>
              <a:buSzPct val="100000"/>
              <a:buFont typeface="Arial" panose="020B0604020202020204" pitchFamily="34" charset="0"/>
              <a:buChar char="-"/>
              <a:defRPr sz="1400" b="0"/>
            </a:lvl1pPr>
            <a:lvl2pPr marL="457200" indent="0">
              <a:buNone/>
              <a:defRPr sz="1800" b="0"/>
            </a:lvl2pPr>
            <a:lvl3pPr marL="914400" indent="0">
              <a:buNone/>
              <a:defRPr sz="1800" b="0"/>
            </a:lvl3pPr>
            <a:lvl4pPr>
              <a:defRPr sz="1800" b="0"/>
            </a:lvl4pPr>
            <a:lvl5pPr>
              <a:defRPr sz="1800" b="0"/>
            </a:lvl5pPr>
          </a:lstStyle>
          <a:p>
            <a:pPr lvl="0"/>
            <a:r>
              <a:rPr lang="de-DE" dirty="0"/>
              <a:t>Unterpunkt</a:t>
            </a:r>
          </a:p>
          <a:p>
            <a:pPr lvl="0"/>
            <a:r>
              <a:rPr lang="de-DE" dirty="0"/>
              <a:t>Unterpunkt zwei</a:t>
            </a:r>
          </a:p>
          <a:p>
            <a:pPr lvl="0"/>
            <a:r>
              <a:rPr lang="de-DE" dirty="0"/>
              <a:t>Unterpunkt drei läuft auch mal um</a:t>
            </a:r>
          </a:p>
        </p:txBody>
      </p:sp>
      <p:sp>
        <p:nvSpPr>
          <p:cNvPr id="77" name="Form">
            <a:extLst>
              <a:ext uri="{FF2B5EF4-FFF2-40B4-BE49-F238E27FC236}">
                <a16:creationId xmlns:a16="http://schemas.microsoft.com/office/drawing/2014/main" id="{2308345B-D1EC-42C8-B85D-6A301E33B6AD}"/>
              </a:ext>
            </a:extLst>
          </p:cNvPr>
          <p:cNvSpPr>
            <a:spLocks noGrp="1"/>
          </p:cNvSpPr>
          <p:nvPr>
            <p:ph type="body" idx="44"/>
          </p:nvPr>
        </p:nvSpPr>
        <p:spPr>
          <a:xfrm>
            <a:off x="7540112" y="1834108"/>
            <a:ext cx="1017016" cy="145559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1E8CAA"/>
          </a:solidFill>
        </p:spPr>
        <p:txBody>
          <a:bodyPr wrap="square">
            <a:normAutofit/>
          </a:bodyPr>
          <a:lstStyle>
            <a:lvl1pPr>
              <a:defRPr sz="800">
                <a:solidFill>
                  <a:schemeClr val="bg1"/>
                </a:solidFill>
              </a:defRPr>
            </a:lvl1pPr>
          </a:lstStyle>
          <a:p>
            <a:pPr marL="0" lvl="0" indent="0">
              <a:spcBef>
                <a:spcPts val="0"/>
              </a:spcBef>
              <a:buSzTx/>
              <a:buNone/>
              <a:defRPr sz="1800" b="0">
                <a:solidFill>
                  <a:schemeClr val="accent5">
                    <a:lumOff val="5098"/>
                  </a:schemeClr>
                </a:solidFill>
              </a:defRPr>
            </a:pPr>
            <a:r>
              <a:rPr lang="de-DE"/>
              <a:t>Mastertextformat bearbeiten</a:t>
            </a:r>
          </a:p>
        </p:txBody>
      </p:sp>
      <p:sp>
        <p:nvSpPr>
          <p:cNvPr id="59" name="Textplatzhalter 6">
            <a:extLst>
              <a:ext uri="{FF2B5EF4-FFF2-40B4-BE49-F238E27FC236}">
                <a16:creationId xmlns:a16="http://schemas.microsoft.com/office/drawing/2014/main" id="{CF8CADA8-F557-4689-9BB7-4BCCB8B90DFD}"/>
              </a:ext>
            </a:extLst>
          </p:cNvPr>
          <p:cNvSpPr>
            <a:spLocks noGrp="1"/>
          </p:cNvSpPr>
          <p:nvPr>
            <p:ph type="body" sz="quarter" idx="36" hasCustomPrompt="1"/>
          </p:nvPr>
        </p:nvSpPr>
        <p:spPr>
          <a:xfrm>
            <a:off x="5882426" y="2388558"/>
            <a:ext cx="2166194" cy="1194209"/>
          </a:xfrm>
          <a:prstGeom prst="rect">
            <a:avLst/>
          </a:prstGeom>
          <a:solidFill>
            <a:schemeClr val="bg1"/>
          </a:solidFill>
          <a:ln>
            <a:solidFill>
              <a:srgbClr val="1E8CAA"/>
            </a:solidFill>
          </a:ln>
        </p:spPr>
        <p:txBody>
          <a:bodyPr/>
          <a:lstStyle>
            <a:lvl1pPr marL="285750" indent="-285750">
              <a:buClr>
                <a:schemeClr val="accent6"/>
              </a:buClr>
              <a:buSzPct val="100000"/>
              <a:buFont typeface="Arial" panose="020B0604020202020204" pitchFamily="34" charset="0"/>
              <a:buChar char="-"/>
              <a:defRPr sz="1400" b="0"/>
            </a:lvl1pPr>
            <a:lvl2pPr marL="457200" indent="0">
              <a:buNone/>
              <a:defRPr sz="1800" b="0"/>
            </a:lvl2pPr>
            <a:lvl3pPr marL="914400" indent="0">
              <a:buNone/>
              <a:defRPr sz="1800" b="0"/>
            </a:lvl3pPr>
            <a:lvl4pPr>
              <a:defRPr sz="1800" b="0"/>
            </a:lvl4pPr>
            <a:lvl5pPr>
              <a:defRPr sz="1800" b="0"/>
            </a:lvl5pPr>
          </a:lstStyle>
          <a:p>
            <a:pPr lvl="0"/>
            <a:r>
              <a:rPr lang="de-DE" dirty="0"/>
              <a:t>Unterpunkt</a:t>
            </a:r>
          </a:p>
          <a:p>
            <a:pPr lvl="0"/>
            <a:r>
              <a:rPr lang="de-DE" dirty="0"/>
              <a:t>Unterpunkt zwei</a:t>
            </a:r>
          </a:p>
          <a:p>
            <a:pPr lvl="0"/>
            <a:r>
              <a:rPr lang="de-DE" dirty="0"/>
              <a:t>Unterpunkt drei läuft auch mal um</a:t>
            </a:r>
          </a:p>
        </p:txBody>
      </p:sp>
      <p:sp>
        <p:nvSpPr>
          <p:cNvPr id="55" name="Erster Punkt">
            <a:extLst>
              <a:ext uri="{FF2B5EF4-FFF2-40B4-BE49-F238E27FC236}">
                <a16:creationId xmlns:a16="http://schemas.microsoft.com/office/drawing/2014/main" id="{EC72467D-EE0F-43A6-A843-132A44BFF220}"/>
              </a:ext>
            </a:extLst>
          </p:cNvPr>
          <p:cNvSpPr>
            <a:spLocks noGrp="1"/>
          </p:cNvSpPr>
          <p:nvPr>
            <p:ph type="body" sz="quarter" idx="33" hasCustomPrompt="1"/>
          </p:nvPr>
        </p:nvSpPr>
        <p:spPr>
          <a:xfrm>
            <a:off x="3171550" y="1832303"/>
            <a:ext cx="2166194" cy="551310"/>
          </a:xfrm>
          <a:prstGeom prst="rect">
            <a:avLst/>
          </a:prstGeom>
          <a:solidFill>
            <a:srgbClr val="3CA0AA"/>
          </a:solidFill>
          <a:ln>
            <a:noFill/>
          </a:ln>
        </p:spPr>
        <p:txBody>
          <a:bodyPr lIns="108000" tIns="108000" rIns="108000" bIns="108000" anchor="ctr"/>
          <a:lstStyle>
            <a:lvl1pPr marL="0" indent="0">
              <a:lnSpc>
                <a:spcPct val="90000"/>
              </a:lnSpc>
              <a:spcBef>
                <a:spcPts val="0"/>
              </a:spcBef>
              <a:buSzTx/>
              <a:buNone/>
              <a:defRPr sz="1800" b="0">
                <a:solidFill>
                  <a:schemeClr val="accent5">
                    <a:lumOff val="5098"/>
                  </a:schemeClr>
                </a:solidFill>
              </a:defRPr>
            </a:lvl1pPr>
          </a:lstStyle>
          <a:p>
            <a:r>
              <a:rPr lang="de-DE" dirty="0"/>
              <a:t>Zweiter</a:t>
            </a:r>
            <a:r>
              <a:rPr dirty="0"/>
              <a:t> </a:t>
            </a:r>
            <a:r>
              <a:rPr dirty="0" err="1"/>
              <a:t>Punkt</a:t>
            </a:r>
            <a:endParaRPr dirty="0"/>
          </a:p>
        </p:txBody>
      </p:sp>
      <p:sp>
        <p:nvSpPr>
          <p:cNvPr id="58" name="Erster Punkt">
            <a:extLst>
              <a:ext uri="{FF2B5EF4-FFF2-40B4-BE49-F238E27FC236}">
                <a16:creationId xmlns:a16="http://schemas.microsoft.com/office/drawing/2014/main" id="{D2943C61-90A4-45AC-B40D-B6F18228EE59}"/>
              </a:ext>
            </a:extLst>
          </p:cNvPr>
          <p:cNvSpPr>
            <a:spLocks noGrp="1"/>
          </p:cNvSpPr>
          <p:nvPr>
            <p:ph type="body" sz="quarter" idx="35" hasCustomPrompt="1"/>
          </p:nvPr>
        </p:nvSpPr>
        <p:spPr>
          <a:xfrm>
            <a:off x="5882837" y="1835678"/>
            <a:ext cx="2166194" cy="551310"/>
          </a:xfrm>
          <a:prstGeom prst="rect">
            <a:avLst/>
          </a:prstGeom>
          <a:solidFill>
            <a:srgbClr val="1E8CAA"/>
          </a:solidFill>
          <a:ln>
            <a:noFill/>
          </a:ln>
        </p:spPr>
        <p:txBody>
          <a:bodyPr lIns="108000" tIns="108000" rIns="108000" bIns="108000" anchor="ctr"/>
          <a:lstStyle>
            <a:lvl1pPr marL="0" indent="0">
              <a:lnSpc>
                <a:spcPct val="90000"/>
              </a:lnSpc>
              <a:spcBef>
                <a:spcPts val="0"/>
              </a:spcBef>
              <a:buSzTx/>
              <a:buNone/>
              <a:defRPr sz="1800" b="0">
                <a:solidFill>
                  <a:schemeClr val="accent5">
                    <a:lumOff val="5098"/>
                  </a:schemeClr>
                </a:solidFill>
              </a:defRPr>
            </a:lvl1pPr>
          </a:lstStyle>
          <a:p>
            <a:r>
              <a:rPr lang="de-DE" dirty="0"/>
              <a:t>Dritter</a:t>
            </a:r>
            <a:r>
              <a:rPr dirty="0"/>
              <a:t> </a:t>
            </a:r>
            <a:r>
              <a:rPr dirty="0" err="1"/>
              <a:t>Punkt</a:t>
            </a:r>
            <a:endParaRPr dirty="0"/>
          </a:p>
        </p:txBody>
      </p:sp>
      <p:sp>
        <p:nvSpPr>
          <p:cNvPr id="78" name="Form">
            <a:extLst>
              <a:ext uri="{FF2B5EF4-FFF2-40B4-BE49-F238E27FC236}">
                <a16:creationId xmlns:a16="http://schemas.microsoft.com/office/drawing/2014/main" id="{8DEAA5B6-50FF-41F9-9B7A-405080199642}"/>
              </a:ext>
            </a:extLst>
          </p:cNvPr>
          <p:cNvSpPr>
            <a:spLocks noGrp="1"/>
          </p:cNvSpPr>
          <p:nvPr>
            <p:ph type="body" idx="45"/>
          </p:nvPr>
        </p:nvSpPr>
        <p:spPr>
          <a:xfrm>
            <a:off x="2088933" y="4190798"/>
            <a:ext cx="1017016" cy="145559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0078AA"/>
          </a:solidFill>
        </p:spPr>
        <p:txBody>
          <a:bodyPr wrap="square">
            <a:normAutofit/>
          </a:bodyPr>
          <a:lstStyle>
            <a:lvl1pPr>
              <a:defRPr sz="800">
                <a:solidFill>
                  <a:schemeClr val="bg1"/>
                </a:solidFill>
              </a:defRPr>
            </a:lvl1pPr>
          </a:lstStyle>
          <a:p>
            <a:pPr marL="0" lvl="0" indent="0">
              <a:spcBef>
                <a:spcPts val="0"/>
              </a:spcBef>
              <a:buSzTx/>
              <a:buNone/>
              <a:defRPr sz="1800" b="0">
                <a:solidFill>
                  <a:schemeClr val="accent5">
                    <a:lumOff val="5098"/>
                  </a:schemeClr>
                </a:solidFill>
              </a:defRPr>
            </a:pPr>
            <a:r>
              <a:rPr lang="de-DE"/>
              <a:t>Mastertextformat bearbeiten</a:t>
            </a:r>
          </a:p>
        </p:txBody>
      </p:sp>
      <p:sp>
        <p:nvSpPr>
          <p:cNvPr id="62" name="Textplatzhalter 6">
            <a:extLst>
              <a:ext uri="{FF2B5EF4-FFF2-40B4-BE49-F238E27FC236}">
                <a16:creationId xmlns:a16="http://schemas.microsoft.com/office/drawing/2014/main" id="{B033440D-491F-476F-B083-71A1C72B095C}"/>
              </a:ext>
            </a:extLst>
          </p:cNvPr>
          <p:cNvSpPr>
            <a:spLocks noGrp="1"/>
          </p:cNvSpPr>
          <p:nvPr>
            <p:ph type="body" sz="quarter" idx="38" hasCustomPrompt="1"/>
          </p:nvPr>
        </p:nvSpPr>
        <p:spPr>
          <a:xfrm>
            <a:off x="430767" y="4748238"/>
            <a:ext cx="2166194" cy="1194209"/>
          </a:xfrm>
          <a:prstGeom prst="rect">
            <a:avLst/>
          </a:prstGeom>
          <a:solidFill>
            <a:schemeClr val="bg1"/>
          </a:solidFill>
          <a:ln>
            <a:solidFill>
              <a:srgbClr val="1E8CAA"/>
            </a:solidFill>
          </a:ln>
        </p:spPr>
        <p:txBody>
          <a:bodyPr/>
          <a:lstStyle>
            <a:lvl1pPr marL="285750" indent="-285750">
              <a:buClr>
                <a:schemeClr val="accent6"/>
              </a:buClr>
              <a:buSzPct val="100000"/>
              <a:buFont typeface="Arial" panose="020B0604020202020204" pitchFamily="34" charset="0"/>
              <a:buChar char="-"/>
              <a:defRPr sz="1400" b="0"/>
            </a:lvl1pPr>
            <a:lvl2pPr marL="457200" indent="0">
              <a:buNone/>
              <a:defRPr sz="1800" b="0"/>
            </a:lvl2pPr>
            <a:lvl3pPr marL="914400" indent="0">
              <a:buNone/>
              <a:defRPr sz="1800" b="0"/>
            </a:lvl3pPr>
            <a:lvl4pPr>
              <a:defRPr sz="1800" b="0"/>
            </a:lvl4pPr>
            <a:lvl5pPr>
              <a:defRPr sz="1800" b="0"/>
            </a:lvl5pPr>
          </a:lstStyle>
          <a:p>
            <a:pPr lvl="0"/>
            <a:r>
              <a:rPr lang="de-DE" dirty="0"/>
              <a:t>Unterpunkt</a:t>
            </a:r>
          </a:p>
          <a:p>
            <a:pPr lvl="0"/>
            <a:r>
              <a:rPr lang="de-DE" dirty="0"/>
              <a:t>Unterpunkt zwei</a:t>
            </a:r>
          </a:p>
          <a:p>
            <a:pPr lvl="0"/>
            <a:r>
              <a:rPr lang="de-DE" dirty="0"/>
              <a:t>Unterpunkt drei läuft auch mal um</a:t>
            </a:r>
          </a:p>
        </p:txBody>
      </p:sp>
      <p:sp>
        <p:nvSpPr>
          <p:cNvPr id="79" name="Form">
            <a:extLst>
              <a:ext uri="{FF2B5EF4-FFF2-40B4-BE49-F238E27FC236}">
                <a16:creationId xmlns:a16="http://schemas.microsoft.com/office/drawing/2014/main" id="{382C9709-9898-421E-BEE1-41E745967901}"/>
              </a:ext>
            </a:extLst>
          </p:cNvPr>
          <p:cNvSpPr>
            <a:spLocks noGrp="1"/>
          </p:cNvSpPr>
          <p:nvPr>
            <p:ph type="body" idx="46"/>
          </p:nvPr>
        </p:nvSpPr>
        <p:spPr>
          <a:xfrm>
            <a:off x="4809808" y="4190798"/>
            <a:ext cx="1017016" cy="145559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006799"/>
          </a:solidFill>
        </p:spPr>
        <p:txBody>
          <a:bodyPr wrap="square">
            <a:normAutofit/>
          </a:bodyPr>
          <a:lstStyle>
            <a:lvl1pPr>
              <a:defRPr sz="800">
                <a:solidFill>
                  <a:schemeClr val="bg1"/>
                </a:solidFill>
              </a:defRPr>
            </a:lvl1pPr>
          </a:lstStyle>
          <a:p>
            <a:pPr marL="0" lvl="0" indent="0">
              <a:spcBef>
                <a:spcPts val="0"/>
              </a:spcBef>
              <a:buSzTx/>
              <a:buNone/>
              <a:defRPr sz="1800" b="0">
                <a:solidFill>
                  <a:schemeClr val="accent5">
                    <a:lumOff val="5098"/>
                  </a:schemeClr>
                </a:solidFill>
              </a:defRPr>
            </a:pPr>
            <a:r>
              <a:rPr lang="de-DE"/>
              <a:t>Mastertextformat bearbeiten</a:t>
            </a:r>
          </a:p>
        </p:txBody>
      </p:sp>
      <p:sp>
        <p:nvSpPr>
          <p:cNvPr id="64" name="Erster Punkt">
            <a:extLst>
              <a:ext uri="{FF2B5EF4-FFF2-40B4-BE49-F238E27FC236}">
                <a16:creationId xmlns:a16="http://schemas.microsoft.com/office/drawing/2014/main" id="{E1DFC276-CAF4-4DBD-B2BA-8ED8C4414D2C}"/>
              </a:ext>
            </a:extLst>
          </p:cNvPr>
          <p:cNvSpPr>
            <a:spLocks noGrp="1"/>
          </p:cNvSpPr>
          <p:nvPr>
            <p:ph type="body" sz="quarter" idx="39" hasCustomPrompt="1"/>
          </p:nvPr>
        </p:nvSpPr>
        <p:spPr>
          <a:xfrm>
            <a:off x="3158963" y="4195358"/>
            <a:ext cx="2166194" cy="551310"/>
          </a:xfrm>
          <a:prstGeom prst="rect">
            <a:avLst/>
          </a:prstGeom>
          <a:solidFill>
            <a:srgbClr val="006799"/>
          </a:solidFill>
          <a:ln>
            <a:noFill/>
          </a:ln>
        </p:spPr>
        <p:txBody>
          <a:bodyPr lIns="108000" tIns="108000" rIns="108000" bIns="108000" anchor="ctr"/>
          <a:lstStyle>
            <a:lvl1pPr marL="0" indent="0">
              <a:lnSpc>
                <a:spcPct val="90000"/>
              </a:lnSpc>
              <a:spcBef>
                <a:spcPts val="0"/>
              </a:spcBef>
              <a:buSzTx/>
              <a:buNone/>
              <a:defRPr sz="1800" b="0">
                <a:solidFill>
                  <a:schemeClr val="accent5">
                    <a:lumOff val="5098"/>
                  </a:schemeClr>
                </a:solidFill>
              </a:defRPr>
            </a:lvl1pPr>
          </a:lstStyle>
          <a:p>
            <a:r>
              <a:rPr lang="de-DE" dirty="0"/>
              <a:t>Fünfter</a:t>
            </a:r>
            <a:r>
              <a:rPr dirty="0"/>
              <a:t> </a:t>
            </a:r>
            <a:r>
              <a:rPr dirty="0" err="1"/>
              <a:t>Punkt</a:t>
            </a:r>
            <a:endParaRPr dirty="0"/>
          </a:p>
        </p:txBody>
      </p:sp>
      <p:sp>
        <p:nvSpPr>
          <p:cNvPr id="65" name="Textplatzhalter 6">
            <a:extLst>
              <a:ext uri="{FF2B5EF4-FFF2-40B4-BE49-F238E27FC236}">
                <a16:creationId xmlns:a16="http://schemas.microsoft.com/office/drawing/2014/main" id="{23E53E60-04C2-430D-A166-0A27D265E216}"/>
              </a:ext>
            </a:extLst>
          </p:cNvPr>
          <p:cNvSpPr>
            <a:spLocks noGrp="1"/>
          </p:cNvSpPr>
          <p:nvPr>
            <p:ph type="body" sz="quarter" idx="40" hasCustomPrompt="1"/>
          </p:nvPr>
        </p:nvSpPr>
        <p:spPr>
          <a:xfrm>
            <a:off x="3158552" y="4748238"/>
            <a:ext cx="2166194" cy="1194209"/>
          </a:xfrm>
          <a:prstGeom prst="rect">
            <a:avLst/>
          </a:prstGeom>
          <a:solidFill>
            <a:schemeClr val="bg1"/>
          </a:solidFill>
          <a:ln>
            <a:solidFill>
              <a:srgbClr val="006799"/>
            </a:solidFill>
          </a:ln>
        </p:spPr>
        <p:txBody>
          <a:bodyPr/>
          <a:lstStyle>
            <a:lvl1pPr marL="285750" indent="-285750">
              <a:buClr>
                <a:schemeClr val="accent6"/>
              </a:buClr>
              <a:buSzPct val="100000"/>
              <a:buFont typeface="Arial" panose="020B0604020202020204" pitchFamily="34" charset="0"/>
              <a:buChar char="-"/>
              <a:defRPr sz="1400" b="0"/>
            </a:lvl1pPr>
            <a:lvl2pPr marL="457200" indent="0">
              <a:buNone/>
              <a:defRPr sz="1800" b="0"/>
            </a:lvl2pPr>
            <a:lvl3pPr marL="914400" indent="0">
              <a:buNone/>
              <a:defRPr sz="1800" b="0"/>
            </a:lvl3pPr>
            <a:lvl4pPr>
              <a:defRPr sz="1800" b="0"/>
            </a:lvl4pPr>
            <a:lvl5pPr>
              <a:defRPr sz="1800" b="0"/>
            </a:lvl5pPr>
          </a:lstStyle>
          <a:p>
            <a:pPr lvl="0"/>
            <a:r>
              <a:rPr lang="de-DE" dirty="0"/>
              <a:t>Unterpunkt</a:t>
            </a:r>
          </a:p>
          <a:p>
            <a:pPr lvl="0"/>
            <a:r>
              <a:rPr lang="de-DE" dirty="0"/>
              <a:t>Unterpunkt zwei</a:t>
            </a:r>
          </a:p>
          <a:p>
            <a:pPr lvl="0"/>
            <a:r>
              <a:rPr lang="de-DE" dirty="0"/>
              <a:t>Unterpunkt drei läuft auch mal um</a:t>
            </a:r>
          </a:p>
        </p:txBody>
      </p:sp>
      <p:sp>
        <p:nvSpPr>
          <p:cNvPr id="61" name="Erster Punkt">
            <a:extLst>
              <a:ext uri="{FF2B5EF4-FFF2-40B4-BE49-F238E27FC236}">
                <a16:creationId xmlns:a16="http://schemas.microsoft.com/office/drawing/2014/main" id="{CE7B7CAF-93F5-447F-93AC-23145AC9B828}"/>
              </a:ext>
            </a:extLst>
          </p:cNvPr>
          <p:cNvSpPr>
            <a:spLocks noGrp="1"/>
          </p:cNvSpPr>
          <p:nvPr>
            <p:ph type="body" sz="quarter" idx="37" hasCustomPrompt="1"/>
          </p:nvPr>
        </p:nvSpPr>
        <p:spPr>
          <a:xfrm>
            <a:off x="431178" y="4195358"/>
            <a:ext cx="2166194" cy="551310"/>
          </a:xfrm>
          <a:prstGeom prst="rect">
            <a:avLst/>
          </a:prstGeom>
          <a:solidFill>
            <a:srgbClr val="0078AA"/>
          </a:solidFill>
          <a:ln>
            <a:noFill/>
          </a:ln>
        </p:spPr>
        <p:txBody>
          <a:bodyPr lIns="108000" tIns="108000" rIns="108000" bIns="108000" anchor="ctr"/>
          <a:lstStyle>
            <a:lvl1pPr marL="0" indent="0">
              <a:lnSpc>
                <a:spcPct val="90000"/>
              </a:lnSpc>
              <a:spcBef>
                <a:spcPts val="0"/>
              </a:spcBef>
              <a:buSzTx/>
              <a:buNone/>
              <a:defRPr sz="1800" b="0">
                <a:solidFill>
                  <a:schemeClr val="accent5">
                    <a:lumOff val="5098"/>
                  </a:schemeClr>
                </a:solidFill>
              </a:defRPr>
            </a:lvl1pPr>
          </a:lstStyle>
          <a:p>
            <a:r>
              <a:rPr lang="de-DE" dirty="0"/>
              <a:t>Vierter</a:t>
            </a:r>
            <a:r>
              <a:rPr dirty="0"/>
              <a:t> </a:t>
            </a:r>
            <a:r>
              <a:rPr dirty="0" err="1"/>
              <a:t>Punkt</a:t>
            </a:r>
            <a:endParaRPr dirty="0"/>
          </a:p>
        </p:txBody>
      </p:sp>
      <p:sp>
        <p:nvSpPr>
          <p:cNvPr id="80" name="Form">
            <a:extLst>
              <a:ext uri="{FF2B5EF4-FFF2-40B4-BE49-F238E27FC236}">
                <a16:creationId xmlns:a16="http://schemas.microsoft.com/office/drawing/2014/main" id="{F3A65167-7EBF-4EC9-99E6-6ECCA0754E4C}"/>
              </a:ext>
            </a:extLst>
          </p:cNvPr>
          <p:cNvSpPr>
            <a:spLocks noGrp="1"/>
          </p:cNvSpPr>
          <p:nvPr>
            <p:ph type="body" idx="47"/>
          </p:nvPr>
        </p:nvSpPr>
        <p:spPr>
          <a:xfrm>
            <a:off x="7503493" y="4198488"/>
            <a:ext cx="1017016" cy="145559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0F5A96"/>
          </a:solidFill>
        </p:spPr>
        <p:txBody>
          <a:bodyPr wrap="square">
            <a:normAutofit/>
          </a:bodyPr>
          <a:lstStyle>
            <a:lvl1pPr>
              <a:defRPr sz="800">
                <a:solidFill>
                  <a:schemeClr val="bg1"/>
                </a:solidFill>
              </a:defRPr>
            </a:lvl1pPr>
          </a:lstStyle>
          <a:p>
            <a:pPr marL="0" lvl="0" indent="0">
              <a:spcBef>
                <a:spcPts val="0"/>
              </a:spcBef>
              <a:buSzTx/>
              <a:buNone/>
              <a:defRPr sz="1800" b="0">
                <a:solidFill>
                  <a:schemeClr val="accent5">
                    <a:lumOff val="5098"/>
                  </a:schemeClr>
                </a:solidFill>
              </a:defRPr>
            </a:pPr>
            <a:r>
              <a:rPr lang="de-DE"/>
              <a:t>Mastertextformat bearbeiten</a:t>
            </a:r>
          </a:p>
        </p:txBody>
      </p:sp>
      <p:sp>
        <p:nvSpPr>
          <p:cNvPr id="67" name="Erster Punkt">
            <a:extLst>
              <a:ext uri="{FF2B5EF4-FFF2-40B4-BE49-F238E27FC236}">
                <a16:creationId xmlns:a16="http://schemas.microsoft.com/office/drawing/2014/main" id="{64120A05-C988-422C-8A8C-3973768A5107}"/>
              </a:ext>
            </a:extLst>
          </p:cNvPr>
          <p:cNvSpPr>
            <a:spLocks noGrp="1"/>
          </p:cNvSpPr>
          <p:nvPr>
            <p:ph type="body" sz="quarter" idx="41" hasCustomPrompt="1"/>
          </p:nvPr>
        </p:nvSpPr>
        <p:spPr>
          <a:xfrm>
            <a:off x="5858394" y="4198488"/>
            <a:ext cx="2166194" cy="551310"/>
          </a:xfrm>
          <a:prstGeom prst="rect">
            <a:avLst/>
          </a:prstGeom>
          <a:solidFill>
            <a:srgbClr val="0F5A96"/>
          </a:solidFill>
          <a:ln>
            <a:noFill/>
          </a:ln>
        </p:spPr>
        <p:txBody>
          <a:bodyPr lIns="108000" tIns="108000" rIns="108000" bIns="108000" anchor="ctr"/>
          <a:lstStyle>
            <a:lvl1pPr marL="0" indent="0">
              <a:lnSpc>
                <a:spcPct val="90000"/>
              </a:lnSpc>
              <a:spcBef>
                <a:spcPts val="0"/>
              </a:spcBef>
              <a:buSzTx/>
              <a:buNone/>
              <a:defRPr sz="1800" b="0">
                <a:solidFill>
                  <a:schemeClr val="accent5">
                    <a:lumOff val="5098"/>
                  </a:schemeClr>
                </a:solidFill>
              </a:defRPr>
            </a:lvl1pPr>
          </a:lstStyle>
          <a:p>
            <a:r>
              <a:rPr lang="de-DE" dirty="0"/>
              <a:t>Sechster</a:t>
            </a:r>
            <a:r>
              <a:rPr dirty="0"/>
              <a:t> </a:t>
            </a:r>
            <a:r>
              <a:rPr dirty="0" err="1"/>
              <a:t>Punkt</a:t>
            </a:r>
            <a:endParaRPr dirty="0"/>
          </a:p>
        </p:txBody>
      </p:sp>
      <p:sp>
        <p:nvSpPr>
          <p:cNvPr id="68" name="Textplatzhalter 6">
            <a:extLst>
              <a:ext uri="{FF2B5EF4-FFF2-40B4-BE49-F238E27FC236}">
                <a16:creationId xmlns:a16="http://schemas.microsoft.com/office/drawing/2014/main" id="{0F680C42-7156-4A39-AFBA-3C85019EE284}"/>
              </a:ext>
            </a:extLst>
          </p:cNvPr>
          <p:cNvSpPr>
            <a:spLocks noGrp="1"/>
          </p:cNvSpPr>
          <p:nvPr>
            <p:ph type="body" sz="quarter" idx="42" hasCustomPrompt="1"/>
          </p:nvPr>
        </p:nvSpPr>
        <p:spPr>
          <a:xfrm>
            <a:off x="5857983" y="4751368"/>
            <a:ext cx="2166194" cy="1194209"/>
          </a:xfrm>
          <a:prstGeom prst="rect">
            <a:avLst/>
          </a:prstGeom>
          <a:solidFill>
            <a:schemeClr val="accent5">
              <a:lumOff val="5098"/>
            </a:schemeClr>
          </a:solidFill>
          <a:ln>
            <a:solidFill>
              <a:srgbClr val="0F5A96"/>
            </a:solidFill>
          </a:ln>
        </p:spPr>
        <p:txBody>
          <a:bodyPr/>
          <a:lstStyle>
            <a:lvl1pPr marL="285750" indent="-285750">
              <a:buClr>
                <a:schemeClr val="accent6"/>
              </a:buClr>
              <a:buSzPct val="100000"/>
              <a:buFont typeface="Arial" panose="020B0604020202020204" pitchFamily="34" charset="0"/>
              <a:buChar char="-"/>
              <a:defRPr sz="1400" b="0"/>
            </a:lvl1pPr>
            <a:lvl2pPr marL="457200" indent="0">
              <a:buNone/>
              <a:defRPr sz="1800" b="0"/>
            </a:lvl2pPr>
            <a:lvl3pPr marL="914400" indent="0">
              <a:buNone/>
              <a:defRPr sz="1800" b="0"/>
            </a:lvl3pPr>
            <a:lvl4pPr>
              <a:defRPr sz="1800" b="0"/>
            </a:lvl4pPr>
            <a:lvl5pPr>
              <a:defRPr sz="1800" b="0"/>
            </a:lvl5pPr>
          </a:lstStyle>
          <a:p>
            <a:pPr lvl="0"/>
            <a:r>
              <a:rPr lang="de-DE" dirty="0"/>
              <a:t>Unterpunkt</a:t>
            </a:r>
          </a:p>
          <a:p>
            <a:pPr lvl="0"/>
            <a:r>
              <a:rPr lang="de-DE" dirty="0"/>
              <a:t>Unterpunkt zwei</a:t>
            </a:r>
          </a:p>
          <a:p>
            <a:pPr lvl="0"/>
            <a:r>
              <a:rPr lang="de-DE" dirty="0"/>
              <a:t>Unterpunkt drei läuft auch mal um</a:t>
            </a:r>
          </a:p>
        </p:txBody>
      </p:sp>
      <p:sp>
        <p:nvSpPr>
          <p:cNvPr id="25" name="Kapiteltitel">
            <a:extLst>
              <a:ext uri="{FF2B5EF4-FFF2-40B4-BE49-F238E27FC236}">
                <a16:creationId xmlns:a16="http://schemas.microsoft.com/office/drawing/2014/main" id="{37F37DF7-53D2-4C7B-9475-63A6A8ABE658}"/>
              </a:ext>
            </a:extLst>
          </p:cNvPr>
          <p:cNvSpPr txBox="1">
            <a:spLocks noGrp="1"/>
          </p:cNvSpPr>
          <p:nvPr>
            <p:ph type="body" sz="quarter" idx="15" hasCustomPrompt="1"/>
          </p:nvPr>
        </p:nvSpPr>
        <p:spPr>
          <a:xfrm>
            <a:off x="432000" y="252000"/>
            <a:ext cx="827150" cy="215444"/>
          </a:xfrm>
          <a:prstGeom prst="rect">
            <a:avLst/>
          </a:prstGeom>
        </p:spPr>
        <p:txBody>
          <a:bodyPr wrap="none" lIns="0" tIns="0" rIns="0" bIns="0">
            <a:spAutoFit/>
          </a:bodyPr>
          <a:lstStyle>
            <a:lvl1pPr marL="0" indent="0">
              <a:spcBef>
                <a:spcPts val="0"/>
              </a:spcBef>
              <a:buSzTx/>
              <a:buNone/>
              <a:defRPr sz="1400" b="0">
                <a:solidFill>
                  <a:srgbClr val="535353"/>
                </a:solidFill>
              </a:defRPr>
            </a:lvl1pPr>
          </a:lstStyle>
          <a:p>
            <a:r>
              <a:rPr dirty="0" err="1"/>
              <a:t>Kapiteltitel</a:t>
            </a:r>
            <a:endParaRPr dirty="0"/>
          </a:p>
        </p:txBody>
      </p:sp>
      <p:sp>
        <p:nvSpPr>
          <p:cNvPr id="26" name="Foliennummer">
            <a:extLst>
              <a:ext uri="{FF2B5EF4-FFF2-40B4-BE49-F238E27FC236}">
                <a16:creationId xmlns:a16="http://schemas.microsoft.com/office/drawing/2014/main" id="{13246928-79BA-4C7B-8ED9-E0309FD669D7}"/>
              </a:ext>
            </a:extLst>
          </p:cNvPr>
          <p:cNvSpPr txBox="1">
            <a:spLocks noGrp="1"/>
          </p:cNvSpPr>
          <p:nvPr>
            <p:ph type="sldNum" sz="quarter" idx="2"/>
          </p:nvPr>
        </p:nvSpPr>
        <p:spPr>
          <a:xfrm>
            <a:off x="8237000" y="6329462"/>
            <a:ext cx="449801" cy="307777"/>
          </a:xfrm>
          <a:prstGeom prst="rect">
            <a:avLst/>
          </a:prstGeom>
        </p:spPr>
        <p:txBody>
          <a:bodyPr/>
          <a:lstStyle/>
          <a:p>
            <a:fld id="{86CB4B4D-7CA3-9044-876B-883B54F8677D}" type="slidenum">
              <a:t>‹Nr.›</a:t>
            </a:fld>
            <a:endParaRPr dirty="0"/>
          </a:p>
        </p:txBody>
      </p:sp>
      <p:pic>
        <p:nvPicPr>
          <p:cNvPr id="27" name="Logo_NW-dkl.jpg" descr="Logo_NW-dkl.jpg">
            <a:extLst>
              <a:ext uri="{FF2B5EF4-FFF2-40B4-BE49-F238E27FC236}">
                <a16:creationId xmlns:a16="http://schemas.microsoft.com/office/drawing/2014/main" id="{2647627A-0EE2-4E1A-8FD6-68F23217FCC6}"/>
              </a:ext>
            </a:extLst>
          </p:cNvPr>
          <p:cNvPicPr>
            <a:picLocks noChangeAspect="1"/>
          </p:cNvPicPr>
          <p:nvPr userDrawn="1"/>
        </p:nvPicPr>
        <p:blipFill>
          <a:blip r:embed="rId2"/>
          <a:stretch>
            <a:fillRect/>
          </a:stretch>
        </p:blipFill>
        <p:spPr>
          <a:xfrm>
            <a:off x="6827520" y="-902"/>
            <a:ext cx="2081000" cy="626499"/>
          </a:xfrm>
          <a:prstGeom prst="rect">
            <a:avLst/>
          </a:prstGeom>
          <a:ln w="12700">
            <a:miter lim="400000"/>
          </a:ln>
        </p:spPr>
      </p:pic>
    </p:spTree>
    <p:extLst>
      <p:ext uri="{BB962C8B-B14F-4D97-AF65-F5344CB8AC3E}">
        <p14:creationId xmlns:p14="http://schemas.microsoft.com/office/powerpoint/2010/main" val="182195429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reserve="1">
  <p:cSld name="Letztes Blatt">
    <p:spTree>
      <p:nvGrpSpPr>
        <p:cNvPr id="1" name=""/>
        <p:cNvGrpSpPr/>
        <p:nvPr/>
      </p:nvGrpSpPr>
      <p:grpSpPr>
        <a:xfrm>
          <a:off x="0" y="0"/>
          <a:ext cx="0" cy="0"/>
          <a:chOff x="0" y="0"/>
          <a:chExt cx="0" cy="0"/>
        </a:xfrm>
      </p:grpSpPr>
      <p:sp>
        <p:nvSpPr>
          <p:cNvPr id="130" name="Rechteck 4"/>
          <p:cNvSpPr/>
          <p:nvPr/>
        </p:nvSpPr>
        <p:spPr>
          <a:xfrm>
            <a:off x="-139700" y="-114300"/>
            <a:ext cx="9423400" cy="654050"/>
          </a:xfrm>
          <a:prstGeom prst="rect">
            <a:avLst/>
          </a:prstGeom>
          <a:solidFill>
            <a:schemeClr val="accent5">
              <a:lumOff val="5098"/>
            </a:schemeClr>
          </a:solidFill>
          <a:ln w="12700">
            <a:miter lim="400000"/>
          </a:ln>
        </p:spPr>
        <p:txBody>
          <a:bodyPr lIns="45719" rIns="45719"/>
          <a:lstStyle/>
          <a:p>
            <a:pPr algn="l">
              <a:defRPr sz="1800" b="0"/>
            </a:pPr>
            <a:endParaRPr/>
          </a:p>
        </p:txBody>
      </p:sp>
      <p:sp>
        <p:nvSpPr>
          <p:cNvPr id="132" name="Freeform 17"/>
          <p:cNvSpPr/>
          <p:nvPr/>
        </p:nvSpPr>
        <p:spPr>
          <a:xfrm>
            <a:off x="-14983" y="3883024"/>
            <a:ext cx="9316444" cy="29893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315" y="21600"/>
                </a:lnTo>
                <a:lnTo>
                  <a:pt x="21600" y="0"/>
                </a:lnTo>
                <a:lnTo>
                  <a:pt x="0" y="0"/>
                </a:lnTo>
                <a:close/>
              </a:path>
            </a:pathLst>
          </a:custGeom>
          <a:solidFill>
            <a:srgbClr val="006799"/>
          </a:solidFill>
          <a:ln w="12700">
            <a:miter lim="400000"/>
          </a:ln>
        </p:spPr>
        <p:txBody>
          <a:bodyPr lIns="45719" rIns="45719" anchor="ctr"/>
          <a:lstStyle/>
          <a:p>
            <a:pPr algn="l">
              <a:lnSpc>
                <a:spcPct val="120000"/>
              </a:lnSpc>
              <a:defRPr sz="2000" b="0"/>
            </a:pPr>
            <a:endParaRPr/>
          </a:p>
        </p:txBody>
      </p:sp>
      <p:sp>
        <p:nvSpPr>
          <p:cNvPr id="133" name="Titel 1"/>
          <p:cNvSpPr txBox="1">
            <a:spLocks noGrp="1"/>
          </p:cNvSpPr>
          <p:nvPr>
            <p:ph type="body" sz="quarter" idx="13" hasCustomPrompt="1"/>
          </p:nvPr>
        </p:nvSpPr>
        <p:spPr>
          <a:xfrm>
            <a:off x="503559" y="4226979"/>
            <a:ext cx="6176467" cy="1628651"/>
          </a:xfrm>
          <a:prstGeom prst="rect">
            <a:avLst/>
          </a:prstGeom>
        </p:spPr>
        <p:txBody>
          <a:bodyPr lIns="0" tIns="0" rIns="0" bIns="0">
            <a:spAutoFit/>
          </a:bodyPr>
          <a:lstStyle>
            <a:lvl1pPr>
              <a:lnSpc>
                <a:spcPts val="2300"/>
              </a:lnSpc>
              <a:spcBef>
                <a:spcPts val="600"/>
              </a:spcBef>
              <a:spcAft>
                <a:spcPts val="600"/>
              </a:spcAft>
              <a:defRPr/>
            </a:lvl1pPr>
          </a:lstStyle>
          <a:p>
            <a:pPr marL="0" indent="0">
              <a:spcBef>
                <a:spcPts val="0"/>
              </a:spcBef>
              <a:buSzTx/>
              <a:buNone/>
              <a:defRPr i="1">
                <a:solidFill>
                  <a:schemeClr val="accent5">
                    <a:lumOff val="5098"/>
                  </a:schemeClr>
                </a:solidFill>
              </a:defRPr>
            </a:pPr>
            <a:r>
              <a:rPr dirty="0" err="1"/>
              <a:t>Ihr</a:t>
            </a:r>
            <a:r>
              <a:rPr dirty="0"/>
              <a:t> </a:t>
            </a:r>
            <a:r>
              <a:rPr dirty="0" err="1"/>
              <a:t>Ansprechpartner</a:t>
            </a:r>
            <a:r>
              <a:rPr lang="de-DE" dirty="0"/>
              <a:t> der </a:t>
            </a:r>
            <a:r>
              <a:rPr lang="de-DE" dirty="0" err="1"/>
              <a:t>naturwind</a:t>
            </a:r>
            <a:r>
              <a:rPr dirty="0"/>
              <a:t>:</a:t>
            </a:r>
          </a:p>
          <a:p>
            <a:pPr marL="0" indent="0">
              <a:spcBef>
                <a:spcPts val="0"/>
              </a:spcBef>
              <a:buSzTx/>
              <a:buNone/>
              <a:defRPr b="0">
                <a:solidFill>
                  <a:schemeClr val="accent5">
                    <a:lumOff val="5098"/>
                  </a:schemeClr>
                </a:solidFill>
              </a:defRPr>
            </a:pPr>
            <a:r>
              <a:rPr lang="de-DE" dirty="0"/>
              <a:t>Vorname Name</a:t>
            </a:r>
            <a:br>
              <a:rPr lang="de-DE" dirty="0"/>
            </a:br>
            <a:r>
              <a:rPr dirty="0"/>
              <a:t>Tel. 0385 / 778837-</a:t>
            </a:r>
            <a:r>
              <a:rPr lang="de-DE" dirty="0"/>
              <a:t>0</a:t>
            </a:r>
            <a:r>
              <a:rPr dirty="0"/>
              <a:t> </a:t>
            </a:r>
            <a:br>
              <a:rPr lang="de-DE" dirty="0"/>
            </a:br>
            <a:r>
              <a:rPr lang="de-DE" dirty="0" err="1"/>
              <a:t>Vorname.Name</a:t>
            </a:r>
            <a:r>
              <a:rPr dirty="0"/>
              <a:t>@</a:t>
            </a:r>
            <a:r>
              <a:rPr lang="de-DE" dirty="0" err="1"/>
              <a:t>naturwind</a:t>
            </a:r>
            <a:r>
              <a:rPr dirty="0"/>
              <a:t>.de</a:t>
            </a:r>
          </a:p>
          <a:p>
            <a:pPr marL="0" indent="0">
              <a:spcBef>
                <a:spcPts val="0"/>
              </a:spcBef>
              <a:buSzTx/>
              <a:buNone/>
              <a:defRPr b="0">
                <a:solidFill>
                  <a:schemeClr val="accent5">
                    <a:lumOff val="5098"/>
                  </a:schemeClr>
                </a:solidFill>
              </a:defRPr>
            </a:pPr>
            <a:r>
              <a:rPr dirty="0"/>
              <a:t>				</a:t>
            </a:r>
          </a:p>
        </p:txBody>
      </p:sp>
      <p:sp>
        <p:nvSpPr>
          <p:cNvPr id="134" name="Titel 1"/>
          <p:cNvSpPr txBox="1"/>
          <p:nvPr/>
        </p:nvSpPr>
        <p:spPr>
          <a:xfrm>
            <a:off x="432000" y="3071279"/>
            <a:ext cx="8280000"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a:defRPr>
                <a:solidFill>
                  <a:srgbClr val="535353"/>
                </a:solidFill>
              </a:defRPr>
            </a:lvl1pPr>
          </a:lstStyle>
          <a:p>
            <a:r>
              <a:rPr sz="2400" dirty="0" err="1"/>
              <a:t>Vielen</a:t>
            </a:r>
            <a:r>
              <a:rPr sz="2400" dirty="0"/>
              <a:t> Dank </a:t>
            </a:r>
            <a:r>
              <a:rPr sz="2400" dirty="0" err="1"/>
              <a:t>für</a:t>
            </a:r>
            <a:r>
              <a:rPr sz="2400" dirty="0"/>
              <a:t> </a:t>
            </a:r>
            <a:r>
              <a:rPr sz="2400" dirty="0" err="1"/>
              <a:t>Ihre</a:t>
            </a:r>
            <a:r>
              <a:rPr sz="2400" dirty="0"/>
              <a:t> </a:t>
            </a:r>
            <a:r>
              <a:rPr sz="2400" dirty="0" err="1"/>
              <a:t>Aufmerksamkeit</a:t>
            </a:r>
            <a:endParaRPr sz="2400" dirty="0"/>
          </a:p>
        </p:txBody>
      </p:sp>
      <p:sp>
        <p:nvSpPr>
          <p:cNvPr id="135" name="Foliennummer"/>
          <p:cNvSpPr txBox="1">
            <a:spLocks noGrp="1"/>
          </p:cNvSpPr>
          <p:nvPr>
            <p:ph type="sldNum" sz="quarter" idx="2"/>
          </p:nvPr>
        </p:nvSpPr>
        <p:spPr>
          <a:prstGeom prst="rect">
            <a:avLst/>
          </a:prstGeom>
        </p:spPr>
        <p:txBody>
          <a:bodyPr/>
          <a:lstStyle>
            <a:lvl1pPr>
              <a:defRPr>
                <a:solidFill>
                  <a:schemeClr val="bg1"/>
                </a:solidFill>
              </a:defRPr>
            </a:lvl1pPr>
          </a:lstStyle>
          <a:p>
            <a:fld id="{86CB4B4D-7CA3-9044-876B-883B54F8677D}" type="slidenum">
              <a:rPr lang="de-DE" smtClean="0"/>
              <a:pPr/>
              <a:t>‹Nr.›</a:t>
            </a:fld>
            <a:endParaRPr lang="de-DE" dirty="0"/>
          </a:p>
        </p:txBody>
      </p:sp>
      <p:pic>
        <p:nvPicPr>
          <p:cNvPr id="9" name="Logo_NW-dkl.jpg" descr="Logo_NW-dkl.jpg">
            <a:extLst>
              <a:ext uri="{FF2B5EF4-FFF2-40B4-BE49-F238E27FC236}">
                <a16:creationId xmlns:a16="http://schemas.microsoft.com/office/drawing/2014/main" id="{5D0532A9-1BA4-4BAD-8906-CDA4467BACAD}"/>
              </a:ext>
            </a:extLst>
          </p:cNvPr>
          <p:cNvPicPr>
            <a:picLocks noChangeAspect="1"/>
          </p:cNvPicPr>
          <p:nvPr userDrawn="1"/>
        </p:nvPicPr>
        <p:blipFill>
          <a:blip r:embed="rId2"/>
          <a:stretch>
            <a:fillRect/>
          </a:stretch>
        </p:blipFill>
        <p:spPr>
          <a:xfrm>
            <a:off x="6827520" y="-902"/>
            <a:ext cx="2081000" cy="626499"/>
          </a:xfrm>
          <a:prstGeom prst="rect">
            <a:avLst/>
          </a:prstGeom>
          <a:ln w="12700">
            <a:miter lim="400000"/>
          </a:ln>
        </p:spPr>
      </p:pic>
    </p:spTree>
    <p:extLst>
      <p:ext uri="{BB962C8B-B14F-4D97-AF65-F5344CB8AC3E}">
        <p14:creationId xmlns:p14="http://schemas.microsoft.com/office/powerpoint/2010/main" val="2982452104"/>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5">
            <a:lumOff val="5098"/>
          </a:schemeClr>
        </a:solidFill>
        <a:effectLst/>
      </p:bgPr>
    </p:bg>
    <p:spTree>
      <p:nvGrpSpPr>
        <p:cNvPr id="1" name=""/>
        <p:cNvGrpSpPr/>
        <p:nvPr/>
      </p:nvGrpSpPr>
      <p:grpSpPr>
        <a:xfrm>
          <a:off x="0" y="0"/>
          <a:ext cx="0" cy="0"/>
          <a:chOff x="0" y="0"/>
          <a:chExt cx="0" cy="0"/>
        </a:xfrm>
      </p:grpSpPr>
      <p:sp>
        <p:nvSpPr>
          <p:cNvPr id="2" name="Rechteck 4"/>
          <p:cNvSpPr/>
          <p:nvPr/>
        </p:nvSpPr>
        <p:spPr>
          <a:xfrm>
            <a:off x="-165100" y="-50800"/>
            <a:ext cx="9423400" cy="654050"/>
          </a:xfrm>
          <a:prstGeom prst="rect">
            <a:avLst/>
          </a:prstGeom>
          <a:solidFill>
            <a:schemeClr val="accent5">
              <a:lumOff val="5098"/>
            </a:schemeClr>
          </a:solidFill>
          <a:ln w="12700">
            <a:miter lim="400000"/>
          </a:ln>
        </p:spPr>
        <p:txBody>
          <a:bodyPr lIns="45719" rIns="45719"/>
          <a:lstStyle/>
          <a:p>
            <a:pPr algn="l">
              <a:defRPr sz="1800" b="0"/>
            </a:pPr>
            <a:endParaRPr/>
          </a:p>
        </p:txBody>
      </p:sp>
      <p:sp>
        <p:nvSpPr>
          <p:cNvPr id="6" name="Foliennummer"/>
          <p:cNvSpPr txBox="1">
            <a:spLocks noGrp="1"/>
          </p:cNvSpPr>
          <p:nvPr>
            <p:ph type="sldNum" sz="quarter" idx="2"/>
          </p:nvPr>
        </p:nvSpPr>
        <p:spPr>
          <a:xfrm>
            <a:off x="8237000" y="6329462"/>
            <a:ext cx="449801" cy="307777"/>
          </a:xfrm>
          <a:prstGeom prst="rect">
            <a:avLst/>
          </a:prstGeom>
          <a:ln w="12700">
            <a:miter lim="400000"/>
          </a:ln>
        </p:spPr>
        <p:txBody>
          <a:bodyPr wrap="none" lIns="45719" rIns="45719" anchor="ctr">
            <a:spAutoFit/>
          </a:bodyPr>
          <a:lstStyle>
            <a:lvl1pPr>
              <a:defRPr sz="1400" b="0">
                <a:solidFill>
                  <a:schemeClr val="accent1"/>
                </a:solidFill>
              </a:defRPr>
            </a:lvl1pPr>
          </a:lstStyle>
          <a:p>
            <a:fld id="{86CB4B4D-7CA3-9044-876B-883B54F8677D}" type="slidenum">
              <a:rPr lang="de-DE" smtClean="0"/>
              <a:pPr/>
              <a:t>‹Nr.›</a:t>
            </a:fld>
            <a:endParaRPr lang="de-DE" dirty="0"/>
          </a:p>
        </p:txBody>
      </p:sp>
      <p:pic>
        <p:nvPicPr>
          <p:cNvPr id="8" name="Logo_NW-dkl.jpg" descr="Logo_NW-dkl.jpg">
            <a:extLst>
              <a:ext uri="{FF2B5EF4-FFF2-40B4-BE49-F238E27FC236}">
                <a16:creationId xmlns:a16="http://schemas.microsoft.com/office/drawing/2014/main" id="{B21DBD1C-45C6-49EF-B06E-FC1B800DE2B3}"/>
              </a:ext>
            </a:extLst>
          </p:cNvPr>
          <p:cNvPicPr>
            <a:picLocks noChangeAspect="1"/>
          </p:cNvPicPr>
          <p:nvPr userDrawn="1"/>
        </p:nvPicPr>
        <p:blipFill>
          <a:blip r:embed="rId11"/>
          <a:stretch>
            <a:fillRect/>
          </a:stretch>
        </p:blipFill>
        <p:spPr>
          <a:xfrm>
            <a:off x="6827520" y="-902"/>
            <a:ext cx="2081000" cy="626499"/>
          </a:xfrm>
          <a:prstGeom prst="rect">
            <a:avLst/>
          </a:prstGeom>
          <a:ln w="12700">
            <a:miter lim="400000"/>
          </a:ln>
        </p:spPr>
      </p:pic>
    </p:spTree>
    <p:extLst>
      <p:ext uri="{BB962C8B-B14F-4D97-AF65-F5344CB8AC3E}">
        <p14:creationId xmlns:p14="http://schemas.microsoft.com/office/powerpoint/2010/main" val="3609492382"/>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ransition spd="med"/>
  <p:txStyles>
    <p:titleStyle>
      <a:lvl1pPr marL="0" marR="0" indent="0" algn="l" defTabSz="914400" rtl="0" eaLnBrk="1" latinLnBrk="0" hangingPunct="1">
        <a:lnSpc>
          <a:spcPct val="100000"/>
        </a:lnSpc>
        <a:spcBef>
          <a:spcPts val="0"/>
        </a:spcBef>
        <a:spcAft>
          <a:spcPts val="0"/>
        </a:spcAft>
        <a:buClrTx/>
        <a:buSzTx/>
        <a:buFontTx/>
        <a:buNone/>
        <a:tabLst/>
        <a:defRPr sz="2400" b="1" i="0" u="none" strike="noStrike" cap="none" spc="0" baseline="0">
          <a:solidFill>
            <a:schemeClr val="accent5">
              <a:lumOff val="5098"/>
            </a:schemeClr>
          </a:solidFill>
          <a:uFillTx/>
          <a:latin typeface="+mn-lt"/>
          <a:ea typeface="+mn-ea"/>
          <a:cs typeface="+mn-cs"/>
          <a:sym typeface="Arial"/>
        </a:defRPr>
      </a:lvl1pPr>
      <a:lvl2pPr marL="0" marR="0" indent="0" algn="l" defTabSz="914400" rtl="0" eaLnBrk="1" latinLnBrk="0" hangingPunct="1">
        <a:lnSpc>
          <a:spcPct val="100000"/>
        </a:lnSpc>
        <a:spcBef>
          <a:spcPts val="0"/>
        </a:spcBef>
        <a:spcAft>
          <a:spcPts val="0"/>
        </a:spcAft>
        <a:buClrTx/>
        <a:buSzTx/>
        <a:buFontTx/>
        <a:buNone/>
        <a:tabLst/>
        <a:defRPr sz="2400" b="1" i="0" u="none" strike="noStrike" cap="none" spc="0" baseline="0">
          <a:solidFill>
            <a:schemeClr val="accent5">
              <a:lumOff val="5098"/>
            </a:schemeClr>
          </a:solidFill>
          <a:uFillTx/>
          <a:latin typeface="+mn-lt"/>
          <a:ea typeface="+mn-ea"/>
          <a:cs typeface="+mn-cs"/>
          <a:sym typeface="Arial"/>
        </a:defRPr>
      </a:lvl2pPr>
      <a:lvl3pPr marL="0" marR="0" indent="0" algn="l" defTabSz="914400" rtl="0" eaLnBrk="1" latinLnBrk="0" hangingPunct="1">
        <a:lnSpc>
          <a:spcPct val="100000"/>
        </a:lnSpc>
        <a:spcBef>
          <a:spcPts val="0"/>
        </a:spcBef>
        <a:spcAft>
          <a:spcPts val="0"/>
        </a:spcAft>
        <a:buClrTx/>
        <a:buSzTx/>
        <a:buFontTx/>
        <a:buNone/>
        <a:tabLst/>
        <a:defRPr sz="2400" b="1" i="0" u="none" strike="noStrike" cap="none" spc="0" baseline="0">
          <a:solidFill>
            <a:schemeClr val="accent5">
              <a:lumOff val="5098"/>
            </a:schemeClr>
          </a:solidFill>
          <a:uFillTx/>
          <a:latin typeface="+mn-lt"/>
          <a:ea typeface="+mn-ea"/>
          <a:cs typeface="+mn-cs"/>
          <a:sym typeface="Arial"/>
        </a:defRPr>
      </a:lvl3pPr>
      <a:lvl4pPr marL="0" marR="0" indent="0" algn="l" defTabSz="914400" rtl="0" eaLnBrk="1" latinLnBrk="0" hangingPunct="1">
        <a:lnSpc>
          <a:spcPct val="100000"/>
        </a:lnSpc>
        <a:spcBef>
          <a:spcPts val="0"/>
        </a:spcBef>
        <a:spcAft>
          <a:spcPts val="0"/>
        </a:spcAft>
        <a:buClrTx/>
        <a:buSzTx/>
        <a:buFontTx/>
        <a:buNone/>
        <a:tabLst/>
        <a:defRPr sz="2400" b="1" i="0" u="none" strike="noStrike" cap="none" spc="0" baseline="0">
          <a:solidFill>
            <a:schemeClr val="accent5">
              <a:lumOff val="5098"/>
            </a:schemeClr>
          </a:solidFill>
          <a:uFillTx/>
          <a:latin typeface="+mn-lt"/>
          <a:ea typeface="+mn-ea"/>
          <a:cs typeface="+mn-cs"/>
          <a:sym typeface="Arial"/>
        </a:defRPr>
      </a:lvl4pPr>
      <a:lvl5pPr marL="0" marR="0" indent="0" algn="l" defTabSz="914400" rtl="0" eaLnBrk="1" latinLnBrk="0" hangingPunct="1">
        <a:lnSpc>
          <a:spcPct val="100000"/>
        </a:lnSpc>
        <a:spcBef>
          <a:spcPts val="0"/>
        </a:spcBef>
        <a:spcAft>
          <a:spcPts val="0"/>
        </a:spcAft>
        <a:buClrTx/>
        <a:buSzTx/>
        <a:buFontTx/>
        <a:buNone/>
        <a:tabLst/>
        <a:defRPr sz="2400" b="1" i="0" u="none" strike="noStrike" cap="none" spc="0" baseline="0">
          <a:solidFill>
            <a:schemeClr val="accent5">
              <a:lumOff val="5098"/>
            </a:schemeClr>
          </a:solidFill>
          <a:uFillTx/>
          <a:latin typeface="+mn-lt"/>
          <a:ea typeface="+mn-ea"/>
          <a:cs typeface="+mn-cs"/>
          <a:sym typeface="Arial"/>
        </a:defRPr>
      </a:lvl5pPr>
      <a:lvl6pPr marL="0" marR="0" indent="457200" algn="l" defTabSz="914400" rtl="0" eaLnBrk="1" latinLnBrk="0" hangingPunct="1">
        <a:lnSpc>
          <a:spcPct val="100000"/>
        </a:lnSpc>
        <a:spcBef>
          <a:spcPts val="0"/>
        </a:spcBef>
        <a:spcAft>
          <a:spcPts val="0"/>
        </a:spcAft>
        <a:buClrTx/>
        <a:buSzTx/>
        <a:buFontTx/>
        <a:buNone/>
        <a:tabLst/>
        <a:defRPr sz="2400" b="1" i="0" u="none" strike="noStrike" cap="none" spc="0" baseline="0">
          <a:solidFill>
            <a:schemeClr val="accent5">
              <a:lumOff val="5098"/>
            </a:schemeClr>
          </a:solidFill>
          <a:uFillTx/>
          <a:latin typeface="+mn-lt"/>
          <a:ea typeface="+mn-ea"/>
          <a:cs typeface="+mn-cs"/>
          <a:sym typeface="Arial"/>
        </a:defRPr>
      </a:lvl6pPr>
      <a:lvl7pPr marL="0" marR="0" indent="914400" algn="l" defTabSz="914400" rtl="0" eaLnBrk="1" latinLnBrk="0" hangingPunct="1">
        <a:lnSpc>
          <a:spcPct val="100000"/>
        </a:lnSpc>
        <a:spcBef>
          <a:spcPts val="0"/>
        </a:spcBef>
        <a:spcAft>
          <a:spcPts val="0"/>
        </a:spcAft>
        <a:buClrTx/>
        <a:buSzTx/>
        <a:buFontTx/>
        <a:buNone/>
        <a:tabLst/>
        <a:defRPr sz="2400" b="1" i="0" u="none" strike="noStrike" cap="none" spc="0" baseline="0">
          <a:solidFill>
            <a:schemeClr val="accent5">
              <a:lumOff val="5098"/>
            </a:schemeClr>
          </a:solidFill>
          <a:uFillTx/>
          <a:latin typeface="+mn-lt"/>
          <a:ea typeface="+mn-ea"/>
          <a:cs typeface="+mn-cs"/>
          <a:sym typeface="Arial"/>
        </a:defRPr>
      </a:lvl7pPr>
      <a:lvl8pPr marL="0" marR="0" indent="1371600" algn="l" defTabSz="914400" rtl="0" eaLnBrk="1" latinLnBrk="0" hangingPunct="1">
        <a:lnSpc>
          <a:spcPct val="100000"/>
        </a:lnSpc>
        <a:spcBef>
          <a:spcPts val="0"/>
        </a:spcBef>
        <a:spcAft>
          <a:spcPts val="0"/>
        </a:spcAft>
        <a:buClrTx/>
        <a:buSzTx/>
        <a:buFontTx/>
        <a:buNone/>
        <a:tabLst/>
        <a:defRPr sz="2400" b="1" i="0" u="none" strike="noStrike" cap="none" spc="0" baseline="0">
          <a:solidFill>
            <a:schemeClr val="accent5">
              <a:lumOff val="5098"/>
            </a:schemeClr>
          </a:solidFill>
          <a:uFillTx/>
          <a:latin typeface="+mn-lt"/>
          <a:ea typeface="+mn-ea"/>
          <a:cs typeface="+mn-cs"/>
          <a:sym typeface="Arial"/>
        </a:defRPr>
      </a:lvl8pPr>
      <a:lvl9pPr marL="0" marR="0" indent="1828800" algn="l" defTabSz="914400" rtl="0" eaLnBrk="1" latinLnBrk="0" hangingPunct="1">
        <a:lnSpc>
          <a:spcPct val="100000"/>
        </a:lnSpc>
        <a:spcBef>
          <a:spcPts val="0"/>
        </a:spcBef>
        <a:spcAft>
          <a:spcPts val="0"/>
        </a:spcAft>
        <a:buClrTx/>
        <a:buSzTx/>
        <a:buFontTx/>
        <a:buNone/>
        <a:tabLst/>
        <a:defRPr sz="2400" b="1" i="0" u="none" strike="noStrike" cap="none" spc="0" baseline="0">
          <a:solidFill>
            <a:schemeClr val="accent5">
              <a:lumOff val="5098"/>
            </a:schemeClr>
          </a:solidFill>
          <a:uFillTx/>
          <a:latin typeface="+mn-lt"/>
          <a:ea typeface="+mn-ea"/>
          <a:cs typeface="+mn-cs"/>
          <a:sym typeface="Arial"/>
        </a:defRPr>
      </a:lvl9pPr>
    </p:titleStyle>
    <p:bodyStyle>
      <a:lvl1pPr marL="342900" marR="0" indent="-342900" algn="l" defTabSz="914400" rtl="0" eaLnBrk="1" latinLnBrk="0" hangingPunct="1">
        <a:lnSpc>
          <a:spcPct val="100000"/>
        </a:lnSpc>
        <a:spcBef>
          <a:spcPts val="400"/>
        </a:spcBef>
        <a:spcAft>
          <a:spcPts val="0"/>
        </a:spcAft>
        <a:buClrTx/>
        <a:buSzPct val="70000"/>
        <a:buFontTx/>
        <a:buBlip>
          <a:blip r:embed="rId12"/>
        </a:buBlip>
        <a:tabLst/>
        <a:defRPr sz="2000" b="1" i="0" u="none" strike="noStrike" cap="none" spc="0" baseline="0">
          <a:solidFill>
            <a:schemeClr val="accent1"/>
          </a:solidFill>
          <a:uFillTx/>
          <a:latin typeface="+mn-lt"/>
          <a:ea typeface="+mn-ea"/>
          <a:cs typeface="+mn-cs"/>
          <a:sym typeface="Arial"/>
        </a:defRPr>
      </a:lvl1pPr>
      <a:lvl2pPr marL="774700" marR="0" indent="-317500" algn="l" defTabSz="914400" rtl="0" eaLnBrk="1" latinLnBrk="0" hangingPunct="1">
        <a:lnSpc>
          <a:spcPct val="100000"/>
        </a:lnSpc>
        <a:spcBef>
          <a:spcPts val="400"/>
        </a:spcBef>
        <a:spcAft>
          <a:spcPts val="0"/>
        </a:spcAft>
        <a:buClrTx/>
        <a:buSzPct val="65000"/>
        <a:buFontTx/>
        <a:buBlip>
          <a:blip r:embed="rId12"/>
        </a:buBlip>
        <a:tabLst/>
        <a:defRPr sz="2000" b="1" i="0" u="none" strike="noStrike" cap="none" spc="0" baseline="0">
          <a:solidFill>
            <a:schemeClr val="accent1"/>
          </a:solidFill>
          <a:uFillTx/>
          <a:latin typeface="+mn-lt"/>
          <a:ea typeface="+mn-ea"/>
          <a:cs typeface="+mn-cs"/>
          <a:sym typeface="Arial"/>
        </a:defRPr>
      </a:lvl2pPr>
      <a:lvl3pPr marL="1183341" marR="0" indent="-268941" algn="l" defTabSz="914400" rtl="0" eaLnBrk="1" latinLnBrk="0" hangingPunct="1">
        <a:lnSpc>
          <a:spcPct val="100000"/>
        </a:lnSpc>
        <a:spcBef>
          <a:spcPts val="400"/>
        </a:spcBef>
        <a:spcAft>
          <a:spcPts val="0"/>
        </a:spcAft>
        <a:buClrTx/>
        <a:buSzPct val="60000"/>
        <a:buFontTx/>
        <a:buBlip>
          <a:blip r:embed="rId12"/>
        </a:buBlip>
        <a:tabLst/>
        <a:defRPr sz="2000" b="1" i="0" u="none" strike="noStrike" cap="none" spc="0" baseline="0">
          <a:solidFill>
            <a:schemeClr val="accent1"/>
          </a:solidFill>
          <a:uFillTx/>
          <a:latin typeface="+mn-lt"/>
          <a:ea typeface="+mn-ea"/>
          <a:cs typeface="+mn-cs"/>
          <a:sym typeface="Arial"/>
        </a:defRPr>
      </a:lvl3pPr>
      <a:lvl4pPr marL="1657350" marR="0" indent="-285750" algn="l" defTabSz="914400" rtl="0" eaLnBrk="1" latinLnBrk="0" hangingPunct="1">
        <a:lnSpc>
          <a:spcPct val="100000"/>
        </a:lnSpc>
        <a:spcBef>
          <a:spcPts val="400"/>
        </a:spcBef>
        <a:spcAft>
          <a:spcPts val="0"/>
        </a:spcAft>
        <a:buClrTx/>
        <a:buSzPct val="55000"/>
        <a:buFontTx/>
        <a:buBlip>
          <a:blip r:embed="rId12"/>
        </a:buBlip>
        <a:tabLst/>
        <a:defRPr sz="2000" b="1" i="0" u="none" strike="noStrike" cap="none" spc="0" baseline="0">
          <a:solidFill>
            <a:schemeClr val="accent1"/>
          </a:solidFill>
          <a:uFillTx/>
          <a:latin typeface="+mn-lt"/>
          <a:ea typeface="+mn-ea"/>
          <a:cs typeface="+mn-cs"/>
          <a:sym typeface="Arial"/>
        </a:defRPr>
      </a:lvl4pPr>
      <a:lvl5pPr marL="2133600" marR="0" indent="-304800" algn="l" defTabSz="914400" rtl="0" eaLnBrk="1" latinLnBrk="0" hangingPunct="1">
        <a:lnSpc>
          <a:spcPct val="100000"/>
        </a:lnSpc>
        <a:spcBef>
          <a:spcPts val="400"/>
        </a:spcBef>
        <a:spcAft>
          <a:spcPts val="0"/>
        </a:spcAft>
        <a:buClrTx/>
        <a:buSzPct val="50000"/>
        <a:buFontTx/>
        <a:buBlip>
          <a:blip r:embed="rId12"/>
        </a:buBlip>
        <a:tabLst/>
        <a:defRPr sz="2000" b="1" i="0" u="none" strike="noStrike" cap="none" spc="0" baseline="0">
          <a:solidFill>
            <a:schemeClr val="accent1"/>
          </a:solidFill>
          <a:uFillTx/>
          <a:latin typeface="+mn-lt"/>
          <a:ea typeface="+mn-ea"/>
          <a:cs typeface="+mn-cs"/>
          <a:sym typeface="Arial"/>
        </a:defRPr>
      </a:lvl5pPr>
      <a:lvl6pPr marL="25400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6pPr>
      <a:lvl7pPr marL="29972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7pPr>
      <a:lvl8pPr marL="34544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8pPr>
      <a:lvl9pPr marL="39116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9pPr>
    </p:bodyStyle>
    <p:otherStyle>
      <a:lvl1pPr marL="0" marR="0" indent="0" algn="r" defTabSz="914400" rtl="0" eaLnBrk="1" latinLnBrk="0" hangingPunct="1">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r" defTabSz="914400" rtl="0" eaLnBrk="1" latinLnBrk="0" hangingPunct="1">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r" defTabSz="914400" rtl="0" eaLnBrk="1" latinLnBrk="0" hangingPunct="1">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r" defTabSz="914400" rtl="0" eaLnBrk="1" latinLnBrk="0" hangingPunct="1">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r" defTabSz="914400" rtl="0" eaLnBrk="1" latinLnBrk="0" hangingPunct="1">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2286000" algn="r" defTabSz="914400" rtl="0" eaLnBrk="1" latinLnBrk="0" hangingPunct="1">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2743200" algn="r" defTabSz="914400" rtl="0" eaLnBrk="1" latinLnBrk="0" hangingPunct="1">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3200400" algn="r" defTabSz="914400" rtl="0" eaLnBrk="1" latinLnBrk="0" hangingPunct="1">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3657600" algn="r" defTabSz="914400" rtl="0" eaLnBrk="1" latinLnBrk="0" hangingPunct="1">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4.xml"/><Relationship Id="rId5" Type="http://schemas.openxmlformats.org/officeDocument/2006/relationships/image" Target="../media/image33.sv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F9213EF-4CE0-4EAE-B04D-58A78E5C5332}"/>
              </a:ext>
            </a:extLst>
          </p:cNvPr>
          <p:cNvSpPr>
            <a:spLocks noGrp="1"/>
          </p:cNvSpPr>
          <p:nvPr>
            <p:ph type="body" sz="quarter" idx="10"/>
          </p:nvPr>
        </p:nvSpPr>
        <p:spPr>
          <a:xfrm>
            <a:off x="185944" y="1036716"/>
            <a:ext cx="7315200" cy="1036181"/>
          </a:xfrm>
        </p:spPr>
        <p:txBody>
          <a:bodyPr wrap="square" lIns="0" tIns="0" rIns="0" bIns="0" anchor="t">
            <a:spAutoFit/>
          </a:bodyPr>
          <a:lstStyle/>
          <a:p>
            <a:r>
              <a:rPr lang="de-DE" sz="3600" dirty="0"/>
              <a:t>Windpark Satow</a:t>
            </a:r>
            <a:endParaRPr lang="de-DE" sz="3600" dirty="0">
              <a:cs typeface="Arial"/>
            </a:endParaRPr>
          </a:p>
          <a:p>
            <a:endParaRPr lang="de-DE" dirty="0"/>
          </a:p>
        </p:txBody>
      </p:sp>
      <p:sp>
        <p:nvSpPr>
          <p:cNvPr id="4" name="Textplatzhalter 3">
            <a:extLst>
              <a:ext uri="{FF2B5EF4-FFF2-40B4-BE49-F238E27FC236}">
                <a16:creationId xmlns:a16="http://schemas.microsoft.com/office/drawing/2014/main" id="{90EE23E1-B723-4A72-AE8E-CC949F382D15}"/>
              </a:ext>
            </a:extLst>
          </p:cNvPr>
          <p:cNvSpPr>
            <a:spLocks noGrp="1"/>
          </p:cNvSpPr>
          <p:nvPr>
            <p:ph type="body" sz="quarter" idx="4294967295"/>
          </p:nvPr>
        </p:nvSpPr>
        <p:spPr>
          <a:xfrm>
            <a:off x="-688063" y="1914249"/>
            <a:ext cx="7881938" cy="1282402"/>
          </a:xfrm>
          <a:prstGeom prst="rect">
            <a:avLst/>
          </a:prstGeom>
        </p:spPr>
        <p:txBody>
          <a:bodyPr wrap="square" lIns="0" tIns="0" rIns="0" bIns="0" anchor="t">
            <a:spAutoFit/>
          </a:bodyPr>
          <a:lstStyle/>
          <a:p>
            <a:pPr marL="0" indent="0">
              <a:buNone/>
            </a:pPr>
            <a:r>
              <a:rPr lang="de-DE" dirty="0">
                <a:solidFill>
                  <a:schemeClr val="bg1"/>
                </a:solidFill>
              </a:rPr>
              <a:t>	Windenergie in der Gemeinde Zislow</a:t>
            </a:r>
          </a:p>
          <a:p>
            <a:pPr marL="0" indent="0">
              <a:buNone/>
            </a:pPr>
            <a:br>
              <a:rPr lang="de-DE" dirty="0">
                <a:solidFill>
                  <a:schemeClr val="bg1"/>
                </a:solidFill>
              </a:rPr>
            </a:br>
            <a:r>
              <a:rPr lang="de-DE" dirty="0">
                <a:solidFill>
                  <a:schemeClr val="bg1"/>
                </a:solidFill>
              </a:rPr>
              <a:t>	Informationsveranstaltung 24. Oktober 2025</a:t>
            </a:r>
            <a:br>
              <a:rPr lang="de-DE" dirty="0">
                <a:solidFill>
                  <a:schemeClr val="bg1"/>
                </a:solidFill>
              </a:rPr>
            </a:br>
            <a:r>
              <a:rPr lang="de-DE" dirty="0">
                <a:solidFill>
                  <a:schemeClr val="bg1"/>
                </a:solidFill>
              </a:rPr>
              <a:t>	Schullandheim „Grünes Klassenzimmer“</a:t>
            </a:r>
          </a:p>
        </p:txBody>
      </p:sp>
    </p:spTree>
    <p:extLst>
      <p:ext uri="{BB962C8B-B14F-4D97-AF65-F5344CB8AC3E}">
        <p14:creationId xmlns:p14="http://schemas.microsoft.com/office/powerpoint/2010/main" val="261470696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2FDB2-3D66-BE31-D8DD-B104B5208D60}"/>
            </a:ext>
          </a:extLst>
        </p:cNvPr>
        <p:cNvGrpSpPr/>
        <p:nvPr/>
      </p:nvGrpSpPr>
      <p:grpSpPr>
        <a:xfrm>
          <a:off x="0" y="0"/>
          <a:ext cx="0" cy="0"/>
          <a:chOff x="0" y="0"/>
          <a:chExt cx="0" cy="0"/>
        </a:xfrm>
      </p:grpSpPr>
      <p:sp>
        <p:nvSpPr>
          <p:cNvPr id="7" name="Textfeld 6">
            <a:extLst>
              <a:ext uri="{FF2B5EF4-FFF2-40B4-BE49-F238E27FC236}">
                <a16:creationId xmlns:a16="http://schemas.microsoft.com/office/drawing/2014/main" id="{4CECB332-2FFB-731B-7142-556657DFB567}"/>
              </a:ext>
            </a:extLst>
          </p:cNvPr>
          <p:cNvSpPr txBox="1"/>
          <p:nvPr/>
        </p:nvSpPr>
        <p:spPr>
          <a:xfrm>
            <a:off x="334978" y="196808"/>
            <a:ext cx="4714874"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sz="1400" dirty="0">
                <a:solidFill>
                  <a:schemeClr val="accent4">
                    <a:lumMod val="10000"/>
                  </a:schemeClr>
                </a:solidFill>
              </a:rPr>
              <a:t>Planungsgrundlagen</a:t>
            </a:r>
          </a:p>
        </p:txBody>
      </p:sp>
      <p:graphicFrame>
        <p:nvGraphicFramePr>
          <p:cNvPr id="5" name="Tabelle 4">
            <a:extLst>
              <a:ext uri="{FF2B5EF4-FFF2-40B4-BE49-F238E27FC236}">
                <a16:creationId xmlns:a16="http://schemas.microsoft.com/office/drawing/2014/main" id="{8E9D3A57-D165-294A-89B4-47BBE6FD5C80}"/>
              </a:ext>
            </a:extLst>
          </p:cNvPr>
          <p:cNvGraphicFramePr>
            <a:graphicFrameLocks noGrp="1"/>
          </p:cNvGraphicFramePr>
          <p:nvPr>
            <p:extLst>
              <p:ext uri="{D42A27DB-BD31-4B8C-83A1-F6EECF244321}">
                <p14:modId xmlns:p14="http://schemas.microsoft.com/office/powerpoint/2010/main" val="1563420094"/>
              </p:ext>
            </p:extLst>
          </p:nvPr>
        </p:nvGraphicFramePr>
        <p:xfrm>
          <a:off x="571500" y="647699"/>
          <a:ext cx="7915275" cy="5581022"/>
        </p:xfrm>
        <a:graphic>
          <a:graphicData uri="http://schemas.openxmlformats.org/drawingml/2006/table">
            <a:tbl>
              <a:tblPr firstRow="1" bandRow="1">
                <a:tableStyleId>{F5AB1C69-6EDB-4FF4-983F-18BD219EF322}</a:tableStyleId>
              </a:tblPr>
              <a:tblGrid>
                <a:gridCol w="3600048">
                  <a:extLst>
                    <a:ext uri="{9D8B030D-6E8A-4147-A177-3AD203B41FA5}">
                      <a16:colId xmlns:a16="http://schemas.microsoft.com/office/drawing/2014/main" val="115641809"/>
                    </a:ext>
                  </a:extLst>
                </a:gridCol>
                <a:gridCol w="4315227">
                  <a:extLst>
                    <a:ext uri="{9D8B030D-6E8A-4147-A177-3AD203B41FA5}">
                      <a16:colId xmlns:a16="http://schemas.microsoft.com/office/drawing/2014/main" val="3060596744"/>
                    </a:ext>
                  </a:extLst>
                </a:gridCol>
              </a:tblGrid>
              <a:tr h="571502">
                <a:tc gridSpan="2">
                  <a:txBody>
                    <a:bodyPr/>
                    <a:lstStyle/>
                    <a:p>
                      <a:pPr algn="ctr"/>
                      <a:r>
                        <a:rPr lang="de-DE" sz="1600" dirty="0">
                          <a:solidFill>
                            <a:schemeClr val="accent5">
                              <a:lumMod val="10000"/>
                            </a:schemeClr>
                          </a:solidFill>
                        </a:rPr>
                        <a:t>Regionalplan Mecklenburgische Seenplatte – 4. Entwurf (September 2025)</a:t>
                      </a:r>
                      <a:endParaRPr lang="de-DE" sz="1600" dirty="0"/>
                    </a:p>
                  </a:txBody>
                  <a:tcPr marT="144000">
                    <a:lnL w="3175" cap="flat" cmpd="sng" algn="ctr">
                      <a:solidFill>
                        <a:schemeClr val="accent5">
                          <a:lumMod val="10000"/>
                        </a:schemeClr>
                      </a:solidFill>
                      <a:prstDash val="solid"/>
                      <a:round/>
                      <a:headEnd type="none" w="med" len="med"/>
                      <a:tailEnd type="none" w="med" len="med"/>
                    </a:lnL>
                    <a:lnR w="3175" cap="flat" cmpd="sng" algn="ctr">
                      <a:solidFill>
                        <a:schemeClr val="accent5">
                          <a:lumMod val="10000"/>
                        </a:schemeClr>
                      </a:solidFill>
                      <a:prstDash val="solid"/>
                      <a:round/>
                      <a:headEnd type="none" w="med" len="med"/>
                      <a:tailEnd type="none" w="med" len="med"/>
                    </a:lnR>
                    <a:lnT w="3175" cap="flat" cmpd="sng" algn="ctr">
                      <a:solidFill>
                        <a:schemeClr val="accent5">
                          <a:lumMod val="10000"/>
                        </a:schemeClr>
                      </a:solidFill>
                      <a:prstDash val="solid"/>
                      <a:round/>
                      <a:headEnd type="none" w="med" len="med"/>
                      <a:tailEnd type="none" w="med" len="med"/>
                    </a:lnT>
                    <a:lnB w="3175" cap="flat" cmpd="sng" algn="ctr">
                      <a:solidFill>
                        <a:schemeClr val="accent5">
                          <a:lumMod val="10000"/>
                        </a:schemeClr>
                      </a:solidFill>
                      <a:prstDash val="solid"/>
                      <a:round/>
                      <a:headEnd type="none" w="med" len="med"/>
                      <a:tailEnd type="none" w="med" len="med"/>
                    </a:lnB>
                    <a:gradFill flip="none" rotWithShape="1">
                      <a:gsLst>
                        <a:gs pos="0">
                          <a:srgbClr val="C6E1E4"/>
                        </a:gs>
                        <a:gs pos="0">
                          <a:schemeClr val="accent3">
                            <a:lumMod val="97000"/>
                            <a:lumOff val="3000"/>
                          </a:schemeClr>
                        </a:gs>
                        <a:gs pos="50000">
                          <a:schemeClr val="accent3">
                            <a:lumMod val="20000"/>
                            <a:lumOff val="80000"/>
                          </a:schemeClr>
                        </a:gs>
                      </a:gsLst>
                      <a:lin ang="5400000" scaled="0"/>
                      <a:tileRect/>
                    </a:gradFill>
                  </a:tcPr>
                </a:tc>
                <a:tc hMerge="1">
                  <a:txBody>
                    <a:bodyPr/>
                    <a:lstStyle/>
                    <a:p>
                      <a:endParaRPr lang="de-DE" dirty="0"/>
                    </a:p>
                  </a:txBody>
                  <a:tcPr/>
                </a:tc>
                <a:extLst>
                  <a:ext uri="{0D108BD9-81ED-4DB2-BD59-A6C34878D82A}">
                    <a16:rowId xmlns:a16="http://schemas.microsoft.com/office/drawing/2014/main" val="1767343596"/>
                  </a:ext>
                </a:extLst>
              </a:tr>
              <a:tr h="0">
                <a:tc>
                  <a:txBody>
                    <a:bodyPr/>
                    <a:lstStyle/>
                    <a:p>
                      <a:pPr algn="ctr"/>
                      <a:r>
                        <a:rPr lang="de-DE" b="1" dirty="0">
                          <a:solidFill>
                            <a:schemeClr val="tx2">
                              <a:lumMod val="50000"/>
                            </a:schemeClr>
                          </a:solidFill>
                        </a:rPr>
                        <a:t>Größe</a:t>
                      </a:r>
                    </a:p>
                  </a:txBody>
                  <a:tcPr marT="144000">
                    <a:lnL w="3175" cap="flat" cmpd="sng" algn="ctr">
                      <a:solidFill>
                        <a:schemeClr val="accent5">
                          <a:lumMod val="10000"/>
                        </a:schemeClr>
                      </a:solidFill>
                      <a:prstDash val="solid"/>
                      <a:round/>
                      <a:headEnd type="none" w="med" len="med"/>
                      <a:tailEnd type="none" w="med" len="med"/>
                    </a:lnL>
                    <a:lnR w="3175" cap="flat" cmpd="sng" algn="ctr">
                      <a:solidFill>
                        <a:schemeClr val="accent5">
                          <a:lumMod val="10000"/>
                        </a:schemeClr>
                      </a:solidFill>
                      <a:prstDash val="solid"/>
                      <a:round/>
                      <a:headEnd type="none" w="med" len="med"/>
                      <a:tailEnd type="none" w="med" len="med"/>
                    </a:lnR>
                    <a:lnT w="3175" cap="flat" cmpd="sng" algn="ctr">
                      <a:solidFill>
                        <a:schemeClr val="accent5">
                          <a:lumMod val="10000"/>
                        </a:schemeClr>
                      </a:solidFill>
                      <a:prstDash val="solid"/>
                      <a:round/>
                      <a:headEnd type="none" w="med" len="med"/>
                      <a:tailEnd type="none" w="med" len="med"/>
                    </a:lnT>
                    <a:lnB w="3175" cap="flat" cmpd="sng" algn="ctr">
                      <a:solidFill>
                        <a:schemeClr val="accent5">
                          <a:lumMod val="10000"/>
                        </a:schemeClr>
                      </a:solidFill>
                      <a:prstDash val="solid"/>
                      <a:round/>
                      <a:headEnd type="none" w="med" len="med"/>
                      <a:tailEnd type="none" w="med" len="med"/>
                    </a:lnB>
                    <a:gradFill flip="none" rotWithShape="1">
                      <a:gsLst>
                        <a:gs pos="0">
                          <a:schemeClr val="accent3">
                            <a:lumMod val="0"/>
                            <a:lumOff val="100000"/>
                          </a:schemeClr>
                        </a:gs>
                        <a:gs pos="32000">
                          <a:schemeClr val="accent3">
                            <a:lumMod val="60000"/>
                            <a:lumOff val="40000"/>
                          </a:schemeClr>
                        </a:gs>
                        <a:gs pos="100000">
                          <a:schemeClr val="accent3">
                            <a:lumMod val="100000"/>
                          </a:schemeClr>
                        </a:gs>
                      </a:gsLst>
                      <a:path path="circle">
                        <a:fillToRect l="50000" t="-80000" r="50000" b="180000"/>
                      </a:path>
                      <a:tileRect/>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b="1" dirty="0">
                          <a:solidFill>
                            <a:schemeClr val="accent4">
                              <a:lumMod val="10000"/>
                            </a:schemeClr>
                          </a:solidFill>
                        </a:rPr>
                        <a:t>Ca. 200 ha</a:t>
                      </a:r>
                    </a:p>
                  </a:txBody>
                  <a:tcPr marT="108000">
                    <a:lnL w="3175" cap="flat" cmpd="sng" algn="ctr">
                      <a:solidFill>
                        <a:schemeClr val="accent5">
                          <a:lumMod val="10000"/>
                        </a:schemeClr>
                      </a:solidFill>
                      <a:prstDash val="solid"/>
                      <a:round/>
                      <a:headEnd type="none" w="med" len="med"/>
                      <a:tailEnd type="none" w="med" len="med"/>
                    </a:lnL>
                    <a:lnR w="3175" cap="flat" cmpd="sng" algn="ctr">
                      <a:solidFill>
                        <a:schemeClr val="accent5">
                          <a:lumMod val="10000"/>
                        </a:schemeClr>
                      </a:solidFill>
                      <a:prstDash val="solid"/>
                      <a:round/>
                      <a:headEnd type="none" w="med" len="med"/>
                      <a:tailEnd type="none" w="med" len="med"/>
                    </a:lnR>
                    <a:lnT w="3175" cap="flat" cmpd="sng" algn="ctr">
                      <a:solidFill>
                        <a:schemeClr val="accent5">
                          <a:lumMod val="10000"/>
                        </a:schemeClr>
                      </a:solidFill>
                      <a:prstDash val="solid"/>
                      <a:round/>
                      <a:headEnd type="none" w="med" len="med"/>
                      <a:tailEnd type="none" w="med" len="med"/>
                    </a:lnT>
                    <a:lnB w="3175" cap="flat" cmpd="sng" algn="ctr">
                      <a:solidFill>
                        <a:schemeClr val="accent5">
                          <a:lumMod val="10000"/>
                        </a:schemeClr>
                      </a:solidFill>
                      <a:prstDash val="solid"/>
                      <a:round/>
                      <a:headEnd type="none" w="med" len="med"/>
                      <a:tailEnd type="none" w="med" len="med"/>
                    </a:lnB>
                    <a:gradFill flip="none" rotWithShape="1">
                      <a:gsLst>
                        <a:gs pos="0">
                          <a:schemeClr val="accent3">
                            <a:lumMod val="0"/>
                            <a:lumOff val="100000"/>
                          </a:schemeClr>
                        </a:gs>
                        <a:gs pos="32000">
                          <a:schemeClr val="accent3">
                            <a:lumMod val="60000"/>
                            <a:lumOff val="40000"/>
                          </a:schemeClr>
                        </a:gs>
                        <a:gs pos="100000">
                          <a:schemeClr val="accent3">
                            <a:lumMod val="100000"/>
                          </a:schemeClr>
                        </a:gs>
                      </a:gsLst>
                      <a:path path="circle">
                        <a:fillToRect l="50000" t="-80000" r="50000" b="180000"/>
                      </a:path>
                      <a:tileRect/>
                    </a:gradFill>
                  </a:tcPr>
                </a:tc>
                <a:extLst>
                  <a:ext uri="{0D108BD9-81ED-4DB2-BD59-A6C34878D82A}">
                    <a16:rowId xmlns:a16="http://schemas.microsoft.com/office/drawing/2014/main" val="2042403708"/>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b="1" dirty="0">
                          <a:solidFill>
                            <a:schemeClr val="accent4">
                              <a:lumMod val="10000"/>
                            </a:schemeClr>
                          </a:solidFill>
                        </a:rPr>
                        <a:t>Landkreis</a:t>
                      </a:r>
                    </a:p>
                  </a:txBody>
                  <a:tcPr marT="108000">
                    <a:lnL w="3175" cap="flat" cmpd="sng" algn="ctr">
                      <a:solidFill>
                        <a:schemeClr val="accent5">
                          <a:lumMod val="10000"/>
                        </a:schemeClr>
                      </a:solidFill>
                      <a:prstDash val="solid"/>
                      <a:round/>
                      <a:headEnd type="none" w="med" len="med"/>
                      <a:tailEnd type="none" w="med" len="med"/>
                    </a:lnL>
                    <a:lnR w="3175" cap="flat" cmpd="sng" algn="ctr">
                      <a:solidFill>
                        <a:schemeClr val="accent5">
                          <a:lumMod val="10000"/>
                        </a:schemeClr>
                      </a:solidFill>
                      <a:prstDash val="solid"/>
                      <a:round/>
                      <a:headEnd type="none" w="med" len="med"/>
                      <a:tailEnd type="none" w="med" len="med"/>
                    </a:lnR>
                    <a:lnT w="3175" cap="flat" cmpd="sng" algn="ctr">
                      <a:solidFill>
                        <a:schemeClr val="accent5">
                          <a:lumMod val="10000"/>
                        </a:schemeClr>
                      </a:solidFill>
                      <a:prstDash val="solid"/>
                      <a:round/>
                      <a:headEnd type="none" w="med" len="med"/>
                      <a:tailEnd type="none" w="med" len="med"/>
                    </a:lnT>
                    <a:lnB w="3175" cap="flat" cmpd="sng" algn="ctr">
                      <a:solidFill>
                        <a:schemeClr val="accent5">
                          <a:lumMod val="10000"/>
                        </a:schemeClr>
                      </a:solidFill>
                      <a:prstDash val="solid"/>
                      <a:round/>
                      <a:headEnd type="none" w="med" len="med"/>
                      <a:tailEnd type="none" w="med" len="med"/>
                    </a:lnB>
                    <a:gradFill flip="none" rotWithShape="1">
                      <a:gsLst>
                        <a:gs pos="0">
                          <a:schemeClr val="accent3">
                            <a:lumMod val="0"/>
                            <a:lumOff val="100000"/>
                          </a:schemeClr>
                        </a:gs>
                        <a:gs pos="32000">
                          <a:schemeClr val="accent3">
                            <a:lumMod val="60000"/>
                            <a:lumOff val="40000"/>
                          </a:schemeClr>
                        </a:gs>
                        <a:gs pos="100000">
                          <a:schemeClr val="accent3">
                            <a:lumMod val="100000"/>
                          </a:schemeClr>
                        </a:gs>
                      </a:gsLst>
                      <a:path path="circle">
                        <a:fillToRect l="50000" t="-80000" r="50000" b="180000"/>
                      </a:path>
                      <a:tileRect/>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b="1" dirty="0">
                          <a:solidFill>
                            <a:schemeClr val="accent4">
                              <a:lumMod val="10000"/>
                            </a:schemeClr>
                          </a:solidFill>
                        </a:rPr>
                        <a:t>Meckl. Seenplatte</a:t>
                      </a:r>
                    </a:p>
                  </a:txBody>
                  <a:tcPr marT="72000">
                    <a:lnL w="3175" cap="flat" cmpd="sng" algn="ctr">
                      <a:solidFill>
                        <a:schemeClr val="accent5">
                          <a:lumMod val="10000"/>
                        </a:schemeClr>
                      </a:solidFill>
                      <a:prstDash val="solid"/>
                      <a:round/>
                      <a:headEnd type="none" w="med" len="med"/>
                      <a:tailEnd type="none" w="med" len="med"/>
                    </a:lnL>
                    <a:lnR w="3175" cap="flat" cmpd="sng" algn="ctr">
                      <a:solidFill>
                        <a:schemeClr val="accent5">
                          <a:lumMod val="10000"/>
                        </a:schemeClr>
                      </a:solidFill>
                      <a:prstDash val="solid"/>
                      <a:round/>
                      <a:headEnd type="none" w="med" len="med"/>
                      <a:tailEnd type="none" w="med" len="med"/>
                    </a:lnR>
                    <a:lnT w="3175" cap="flat" cmpd="sng" algn="ctr">
                      <a:solidFill>
                        <a:schemeClr val="accent5">
                          <a:lumMod val="10000"/>
                        </a:schemeClr>
                      </a:solidFill>
                      <a:prstDash val="solid"/>
                      <a:round/>
                      <a:headEnd type="none" w="med" len="med"/>
                      <a:tailEnd type="none" w="med" len="med"/>
                    </a:lnT>
                    <a:lnB w="3175" cap="flat" cmpd="sng" algn="ctr">
                      <a:solidFill>
                        <a:schemeClr val="accent5">
                          <a:lumMod val="10000"/>
                        </a:schemeClr>
                      </a:solidFill>
                      <a:prstDash val="solid"/>
                      <a:round/>
                      <a:headEnd type="none" w="med" len="med"/>
                      <a:tailEnd type="none" w="med" len="med"/>
                    </a:lnB>
                    <a:gradFill flip="none" rotWithShape="1">
                      <a:gsLst>
                        <a:gs pos="0">
                          <a:schemeClr val="accent3">
                            <a:lumMod val="0"/>
                            <a:lumOff val="100000"/>
                          </a:schemeClr>
                        </a:gs>
                        <a:gs pos="32000">
                          <a:schemeClr val="accent3">
                            <a:lumMod val="60000"/>
                            <a:lumOff val="40000"/>
                          </a:schemeClr>
                        </a:gs>
                        <a:gs pos="100000">
                          <a:schemeClr val="accent3">
                            <a:lumMod val="100000"/>
                          </a:schemeClr>
                        </a:gs>
                      </a:gsLst>
                      <a:path path="circle">
                        <a:fillToRect l="50000" t="-80000" r="50000" b="180000"/>
                      </a:path>
                      <a:tileRect/>
                    </a:gradFill>
                  </a:tcPr>
                </a:tc>
                <a:extLst>
                  <a:ext uri="{0D108BD9-81ED-4DB2-BD59-A6C34878D82A}">
                    <a16:rowId xmlns:a16="http://schemas.microsoft.com/office/drawing/2014/main" val="380128181"/>
                  </a:ext>
                </a:extLst>
              </a:tr>
              <a:tr h="3120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b="1" dirty="0">
                          <a:solidFill>
                            <a:schemeClr val="accent4">
                              <a:lumMod val="10000"/>
                            </a:schemeClr>
                          </a:solidFill>
                        </a:rPr>
                        <a:t>Gemeinden</a:t>
                      </a:r>
                    </a:p>
                  </a:txBody>
                  <a:tcPr marT="144000">
                    <a:lnL w="3175" cap="flat" cmpd="sng" algn="ctr">
                      <a:solidFill>
                        <a:schemeClr val="accent5">
                          <a:lumMod val="10000"/>
                        </a:schemeClr>
                      </a:solidFill>
                      <a:prstDash val="solid"/>
                      <a:round/>
                      <a:headEnd type="none" w="med" len="med"/>
                      <a:tailEnd type="none" w="med" len="med"/>
                    </a:lnL>
                    <a:lnR w="3175" cap="flat" cmpd="sng" algn="ctr">
                      <a:solidFill>
                        <a:schemeClr val="accent5">
                          <a:lumMod val="10000"/>
                        </a:schemeClr>
                      </a:solidFill>
                      <a:prstDash val="solid"/>
                      <a:round/>
                      <a:headEnd type="none" w="med" len="med"/>
                      <a:tailEnd type="none" w="med" len="med"/>
                    </a:lnR>
                    <a:lnT w="3175" cap="flat" cmpd="sng" algn="ctr">
                      <a:solidFill>
                        <a:schemeClr val="accent5">
                          <a:lumMod val="10000"/>
                        </a:schemeClr>
                      </a:solidFill>
                      <a:prstDash val="solid"/>
                      <a:round/>
                      <a:headEnd type="none" w="med" len="med"/>
                      <a:tailEnd type="none" w="med" len="med"/>
                    </a:lnT>
                    <a:lnB w="3175" cap="flat" cmpd="sng" algn="ctr">
                      <a:solidFill>
                        <a:schemeClr val="accent5">
                          <a:lumMod val="10000"/>
                        </a:schemeClr>
                      </a:solidFill>
                      <a:prstDash val="solid"/>
                      <a:round/>
                      <a:headEnd type="none" w="med" len="med"/>
                      <a:tailEnd type="none" w="med" len="med"/>
                    </a:lnB>
                    <a:gradFill flip="none" rotWithShape="1">
                      <a:gsLst>
                        <a:gs pos="0">
                          <a:schemeClr val="accent3">
                            <a:lumMod val="0"/>
                            <a:lumOff val="100000"/>
                          </a:schemeClr>
                        </a:gs>
                        <a:gs pos="32000">
                          <a:schemeClr val="accent3">
                            <a:lumMod val="60000"/>
                            <a:lumOff val="40000"/>
                          </a:schemeClr>
                        </a:gs>
                        <a:gs pos="100000">
                          <a:schemeClr val="accent3">
                            <a:lumMod val="100000"/>
                          </a:schemeClr>
                        </a:gs>
                      </a:gsLst>
                      <a:path path="circle">
                        <a:fillToRect l="50000" t="-80000" r="50000" b="180000"/>
                      </a:path>
                      <a:tileRect/>
                    </a:gradFill>
                  </a:tcPr>
                </a:tc>
                <a:tc>
                  <a:txBody>
                    <a:bodyPr/>
                    <a:lstStyle/>
                    <a:p>
                      <a:pPr algn="ctr"/>
                      <a:r>
                        <a:rPr lang="de-DE" b="1" dirty="0">
                          <a:solidFill>
                            <a:schemeClr val="accent4">
                              <a:lumMod val="10000"/>
                            </a:schemeClr>
                          </a:solidFill>
                        </a:rPr>
                        <a:t>Zislow</a:t>
                      </a:r>
                    </a:p>
                    <a:p>
                      <a:pPr algn="ctr"/>
                      <a:r>
                        <a:rPr lang="de-DE" b="1" dirty="0" err="1">
                          <a:solidFill>
                            <a:schemeClr val="accent4">
                              <a:lumMod val="10000"/>
                            </a:schemeClr>
                          </a:solidFill>
                        </a:rPr>
                        <a:t>Fünfseen</a:t>
                      </a:r>
                      <a:endParaRPr lang="de-DE" b="1" dirty="0">
                        <a:solidFill>
                          <a:schemeClr val="accent4">
                            <a:lumMod val="10000"/>
                          </a:schemeClr>
                        </a:solidFill>
                      </a:endParaRPr>
                    </a:p>
                  </a:txBody>
                  <a:tcPr marT="72000">
                    <a:lnL w="3175" cap="flat" cmpd="sng" algn="ctr">
                      <a:solidFill>
                        <a:schemeClr val="accent5">
                          <a:lumMod val="10000"/>
                        </a:schemeClr>
                      </a:solidFill>
                      <a:prstDash val="solid"/>
                      <a:round/>
                      <a:headEnd type="none" w="med" len="med"/>
                      <a:tailEnd type="none" w="med" len="med"/>
                    </a:lnL>
                    <a:lnR w="3175" cap="flat" cmpd="sng" algn="ctr">
                      <a:solidFill>
                        <a:schemeClr val="accent5">
                          <a:lumMod val="10000"/>
                        </a:schemeClr>
                      </a:solidFill>
                      <a:prstDash val="solid"/>
                      <a:round/>
                      <a:headEnd type="none" w="med" len="med"/>
                      <a:tailEnd type="none" w="med" len="med"/>
                    </a:lnR>
                    <a:lnT w="3175" cap="flat" cmpd="sng" algn="ctr">
                      <a:solidFill>
                        <a:schemeClr val="accent5">
                          <a:lumMod val="10000"/>
                        </a:schemeClr>
                      </a:solidFill>
                      <a:prstDash val="solid"/>
                      <a:round/>
                      <a:headEnd type="none" w="med" len="med"/>
                      <a:tailEnd type="none" w="med" len="med"/>
                    </a:lnT>
                    <a:lnB w="3175" cap="flat" cmpd="sng" algn="ctr">
                      <a:solidFill>
                        <a:schemeClr val="accent5">
                          <a:lumMod val="10000"/>
                        </a:schemeClr>
                      </a:solidFill>
                      <a:prstDash val="solid"/>
                      <a:round/>
                      <a:headEnd type="none" w="med" len="med"/>
                      <a:tailEnd type="none" w="med" len="med"/>
                    </a:lnB>
                    <a:gradFill flip="none" rotWithShape="1">
                      <a:gsLst>
                        <a:gs pos="0">
                          <a:schemeClr val="accent3">
                            <a:lumMod val="0"/>
                            <a:lumOff val="100000"/>
                          </a:schemeClr>
                        </a:gs>
                        <a:gs pos="32000">
                          <a:schemeClr val="accent3">
                            <a:lumMod val="60000"/>
                            <a:lumOff val="40000"/>
                          </a:schemeClr>
                        </a:gs>
                        <a:gs pos="100000">
                          <a:schemeClr val="accent3">
                            <a:lumMod val="100000"/>
                          </a:schemeClr>
                        </a:gs>
                      </a:gsLst>
                      <a:path path="circle">
                        <a:fillToRect l="50000" t="-80000" r="50000" b="180000"/>
                      </a:path>
                      <a:tileRect/>
                    </a:gradFill>
                  </a:tcPr>
                </a:tc>
                <a:extLst>
                  <a:ext uri="{0D108BD9-81ED-4DB2-BD59-A6C34878D82A}">
                    <a16:rowId xmlns:a16="http://schemas.microsoft.com/office/drawing/2014/main" val="3290637487"/>
                  </a:ext>
                </a:extLst>
              </a:tr>
              <a:tr h="3067068">
                <a:tc gridSpan="2">
                  <a:txBody>
                    <a:bodyPr/>
                    <a:lstStyle/>
                    <a:p>
                      <a:pPr algn="just">
                        <a:spcBef>
                          <a:spcPts val="0"/>
                        </a:spcBef>
                        <a:spcAft>
                          <a:spcPts val="0"/>
                        </a:spcAft>
                      </a:pPr>
                      <a:r>
                        <a:rPr lang="de-DE" sz="1800" b="1" u="sng" dirty="0">
                          <a:solidFill>
                            <a:schemeClr val="accent5">
                              <a:lumMod val="10000"/>
                            </a:schemeClr>
                          </a:solidFill>
                        </a:rPr>
                        <a:t>Hintergrund zur Vorrangfläche Satow Nr. 81</a:t>
                      </a:r>
                    </a:p>
                    <a:p>
                      <a:pPr algn="just">
                        <a:spcBef>
                          <a:spcPts val="0"/>
                        </a:spcBef>
                        <a:spcAft>
                          <a:spcPts val="0"/>
                        </a:spcAft>
                      </a:pPr>
                      <a:endParaRPr lang="de-DE" sz="1800" u="sng" dirty="0">
                        <a:solidFill>
                          <a:schemeClr val="accent5">
                            <a:lumMod val="10000"/>
                          </a:schemeClr>
                        </a:solidFill>
                      </a:endParaRPr>
                    </a:p>
                    <a:p>
                      <a:pPr algn="just">
                        <a:spcBef>
                          <a:spcPts val="0"/>
                        </a:spcBef>
                        <a:spcAft>
                          <a:spcPts val="0"/>
                        </a:spcAft>
                      </a:pPr>
                      <a:r>
                        <a:rPr lang="de-DE" sz="1800" dirty="0">
                          <a:solidFill>
                            <a:schemeClr val="accent5">
                              <a:lumMod val="10000"/>
                            </a:schemeClr>
                          </a:solidFill>
                        </a:rPr>
                        <a:t>Die Vorrangfläche Satow Nr. 81 ist erstmals auf der 27. Verbandsversammlung (VV 3/23) am 27. November 2023 in der Gebietskulisse des Regionalen Raumentwicklungsprogramms Mecklenburgische Seenplatte erschienen. Im Rahmen der 63. Verbandsversammlung am 18. September 2025 wurde sie erneut aufgenommen und als Vorrangfläche für die Windenergienutzung festgelegt. Die Aufnahme basiert auf landesweiten Potenzialflächenanalysen sowie aktuellen raumordnerischen und naturschutzfachlichen Bewertungen. Die aktualisierte Kulisse berücksichtigt diese Erkenntnisse und schafft eine rechtssichere Grundlage für die weitere Planung.</a:t>
                      </a:r>
                    </a:p>
                    <a:p>
                      <a:endParaRPr lang="de-DE" dirty="0"/>
                    </a:p>
                  </a:txBody>
                  <a:tcPr marT="144000">
                    <a:lnL w="3175" cap="flat" cmpd="sng" algn="ctr">
                      <a:solidFill>
                        <a:schemeClr val="accent5">
                          <a:lumMod val="10000"/>
                        </a:schemeClr>
                      </a:solidFill>
                      <a:prstDash val="solid"/>
                      <a:round/>
                      <a:headEnd type="none" w="med" len="med"/>
                      <a:tailEnd type="none" w="med" len="med"/>
                    </a:lnL>
                    <a:lnR w="3175" cap="flat" cmpd="sng" algn="ctr">
                      <a:solidFill>
                        <a:schemeClr val="accent5">
                          <a:lumMod val="10000"/>
                        </a:schemeClr>
                      </a:solidFill>
                      <a:prstDash val="solid"/>
                      <a:round/>
                      <a:headEnd type="none" w="med" len="med"/>
                      <a:tailEnd type="none" w="med" len="med"/>
                    </a:lnR>
                    <a:lnT w="3175" cap="flat" cmpd="sng" algn="ctr">
                      <a:solidFill>
                        <a:schemeClr val="accent5">
                          <a:lumMod val="10000"/>
                        </a:schemeClr>
                      </a:solidFill>
                      <a:prstDash val="solid"/>
                      <a:round/>
                      <a:headEnd type="none" w="med" len="med"/>
                      <a:tailEnd type="none" w="med" len="med"/>
                    </a:lnT>
                    <a:lnB w="3175" cap="flat" cmpd="sng" algn="ctr">
                      <a:solidFill>
                        <a:schemeClr val="accent5">
                          <a:lumMod val="10000"/>
                        </a:schemeClr>
                      </a:solidFill>
                      <a:prstDash val="solid"/>
                      <a:round/>
                      <a:headEnd type="none" w="med" len="med"/>
                      <a:tailEnd type="none" w="med" len="med"/>
                    </a:lnB>
                    <a:gradFill flip="none" rotWithShape="1">
                      <a:gsLst>
                        <a:gs pos="0">
                          <a:schemeClr val="accent3">
                            <a:lumMod val="60000"/>
                            <a:lumOff val="40000"/>
                          </a:schemeClr>
                        </a:gs>
                        <a:gs pos="100000">
                          <a:schemeClr val="accent3">
                            <a:lumMod val="97000"/>
                            <a:lumOff val="3000"/>
                          </a:schemeClr>
                        </a:gs>
                        <a:gs pos="88000">
                          <a:schemeClr val="accent3">
                            <a:lumMod val="97000"/>
                            <a:lumOff val="3000"/>
                          </a:schemeClr>
                        </a:gs>
                        <a:gs pos="44000">
                          <a:schemeClr val="accent3">
                            <a:lumMod val="40000"/>
                            <a:lumOff val="60000"/>
                          </a:schemeClr>
                        </a:gs>
                      </a:gsLst>
                      <a:lin ang="16200000" scaled="1"/>
                      <a:tileRect/>
                    </a:gradFill>
                  </a:tcPr>
                </a:tc>
                <a:tc hMerge="1">
                  <a:txBody>
                    <a:bodyPr/>
                    <a:lstStyle/>
                    <a:p>
                      <a:endParaRPr lang="de-DE" dirty="0"/>
                    </a:p>
                  </a:txBody>
                  <a:tcPr/>
                </a:tc>
                <a:extLst>
                  <a:ext uri="{0D108BD9-81ED-4DB2-BD59-A6C34878D82A}">
                    <a16:rowId xmlns:a16="http://schemas.microsoft.com/office/drawing/2014/main" val="3917373541"/>
                  </a:ext>
                </a:extLst>
              </a:tr>
            </a:tbl>
          </a:graphicData>
        </a:graphic>
      </p:graphicFrame>
    </p:spTree>
    <p:extLst>
      <p:ext uri="{BB962C8B-B14F-4D97-AF65-F5344CB8AC3E}">
        <p14:creationId xmlns:p14="http://schemas.microsoft.com/office/powerpoint/2010/main" val="327583816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E330C-A5A7-2B3C-C5EE-B041577811FD}"/>
            </a:ext>
          </a:extLst>
        </p:cNvPr>
        <p:cNvGrpSpPr/>
        <p:nvPr/>
      </p:nvGrpSpPr>
      <p:grpSpPr>
        <a:xfrm>
          <a:off x="0" y="0"/>
          <a:ext cx="0" cy="0"/>
          <a:chOff x="0" y="0"/>
          <a:chExt cx="0" cy="0"/>
        </a:xfrm>
      </p:grpSpPr>
      <p:graphicFrame>
        <p:nvGraphicFramePr>
          <p:cNvPr id="3" name="Group 129">
            <a:extLst>
              <a:ext uri="{FF2B5EF4-FFF2-40B4-BE49-F238E27FC236}">
                <a16:creationId xmlns:a16="http://schemas.microsoft.com/office/drawing/2014/main" id="{BD585791-3D2C-4B2B-7CCF-F5D57A04ACC9}"/>
              </a:ext>
            </a:extLst>
          </p:cNvPr>
          <p:cNvGraphicFramePr/>
          <p:nvPr>
            <p:extLst>
              <p:ext uri="{D42A27DB-BD31-4B8C-83A1-F6EECF244321}">
                <p14:modId xmlns:p14="http://schemas.microsoft.com/office/powerpoint/2010/main" val="1057415631"/>
              </p:ext>
            </p:extLst>
          </p:nvPr>
        </p:nvGraphicFramePr>
        <p:xfrm>
          <a:off x="431994" y="796949"/>
          <a:ext cx="8284623" cy="3375002"/>
        </p:xfrm>
        <a:graphic>
          <a:graphicData uri="http://schemas.openxmlformats.org/drawingml/2006/table">
            <a:tbl>
              <a:tblPr bandRow="1"/>
              <a:tblGrid>
                <a:gridCol w="8284623">
                  <a:extLst>
                    <a:ext uri="{9D8B030D-6E8A-4147-A177-3AD203B41FA5}">
                      <a16:colId xmlns:a16="http://schemas.microsoft.com/office/drawing/2014/main" val="20000"/>
                    </a:ext>
                  </a:extLst>
                </a:gridCol>
              </a:tblGrid>
              <a:tr h="711381">
                <a:tc>
                  <a:txBody>
                    <a:bodyPr/>
                    <a:lstStyle/>
                    <a:p>
                      <a:pPr indent="63500" algn="l">
                        <a:spcBef>
                          <a:spcPts val="800"/>
                        </a:spcBef>
                        <a:defRPr sz="1800">
                          <a:solidFill>
                            <a:srgbClr val="000000"/>
                          </a:solidFill>
                        </a:defRPr>
                      </a:pPr>
                      <a:r>
                        <a:rPr sz="2400" b="1" dirty="0">
                          <a:solidFill>
                            <a:schemeClr val="accent5">
                              <a:lumOff val="5098"/>
                            </a:schemeClr>
                          </a:solidFill>
                        </a:rPr>
                        <a:t>Agenda</a:t>
                      </a:r>
                    </a:p>
                  </a:txBody>
                  <a:tcPr marL="63500" marR="63500" marT="63500" marB="63500"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tcPr>
                </a:tc>
                <a:extLst>
                  <a:ext uri="{0D108BD9-81ED-4DB2-BD59-A6C34878D82A}">
                    <a16:rowId xmlns:a16="http://schemas.microsoft.com/office/drawing/2014/main" val="10000"/>
                  </a:ext>
                </a:extLst>
              </a:tr>
              <a:tr h="533851">
                <a:tc>
                  <a:txBody>
                    <a:bodyPr/>
                    <a:lstStyle/>
                    <a:p>
                      <a:pPr indent="63500" algn="l">
                        <a:spcBef>
                          <a:spcPts val="300"/>
                        </a:spcBef>
                      </a:pPr>
                      <a:r>
                        <a:rPr lang="de-DE" sz="1400" b="0" i="0" u="none" strike="noStrike" cap="none" spc="0" baseline="0" dirty="0">
                          <a:solidFill>
                            <a:srgbClr val="535353"/>
                          </a:solidFill>
                          <a:uFillTx/>
                          <a:latin typeface="+mn-lt"/>
                          <a:ea typeface="+mn-ea"/>
                          <a:cs typeface="+mn-cs"/>
                        </a:rPr>
                        <a:t>Naturwind </a:t>
                      </a:r>
                      <a:endParaRPr sz="1400" b="0" i="0" u="none" strike="noStrike" cap="none" spc="0" baseline="0" dirty="0">
                        <a:solidFill>
                          <a:srgbClr val="535353"/>
                        </a:solidFill>
                        <a:uFillTx/>
                        <a:latin typeface="+mn-lt"/>
                        <a:ea typeface="+mn-ea"/>
                        <a:cs typeface="+mn-cs"/>
                        <a:sym typeface="Arial"/>
                      </a:endParaRPr>
                    </a:p>
                  </a:txBody>
                  <a:tcPr marL="45706" marR="45706" marT="45706" marB="45706"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85823003"/>
                  </a:ext>
                </a:extLst>
              </a:tr>
              <a:tr h="533851">
                <a:tc>
                  <a:txBody>
                    <a:bodyPr/>
                    <a:lstStyle/>
                    <a:p>
                      <a:pPr indent="63500" algn="l">
                        <a:spcBef>
                          <a:spcPts val="300"/>
                        </a:spcBef>
                      </a:pPr>
                      <a:r>
                        <a:rPr lang="de-DE" sz="1400" b="0" dirty="0">
                          <a:solidFill>
                            <a:srgbClr val="535353"/>
                          </a:solidFill>
                        </a:rPr>
                        <a:t>Planungsgrundlagen</a:t>
                      </a:r>
                      <a:endParaRPr sz="1400" b="0" dirty="0">
                        <a:solidFill>
                          <a:srgbClr val="535353"/>
                        </a:solidFill>
                      </a:endParaRPr>
                    </a:p>
                  </a:txBody>
                  <a:tcPr marL="45706" marR="45706" marT="45706" marB="45706"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lumOff val="5098"/>
                      </a:schemeClr>
                    </a:solidFill>
                  </a:tcPr>
                </a:tc>
                <a:extLst>
                  <a:ext uri="{0D108BD9-81ED-4DB2-BD59-A6C34878D82A}">
                    <a16:rowId xmlns:a16="http://schemas.microsoft.com/office/drawing/2014/main" val="10001"/>
                  </a:ext>
                </a:extLst>
              </a:tr>
              <a:tr h="531973">
                <a:tc>
                  <a:txBody>
                    <a:bodyPr/>
                    <a:lstStyle/>
                    <a:p>
                      <a:pPr indent="63500" algn="l">
                        <a:spcBef>
                          <a:spcPts val="300"/>
                        </a:spcBef>
                        <a:defRPr sz="1800">
                          <a:solidFill>
                            <a:srgbClr val="000000"/>
                          </a:solidFill>
                        </a:defRPr>
                      </a:pPr>
                      <a:r>
                        <a:rPr lang="de-DE" sz="1400" b="1" dirty="0">
                          <a:solidFill>
                            <a:srgbClr val="535353"/>
                          </a:solidFill>
                        </a:rPr>
                        <a:t>Standortplanung</a:t>
                      </a:r>
                    </a:p>
                  </a:txBody>
                  <a:tcPr marL="45706" marR="45706" marT="45706" marB="45706"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531973">
                <a:tc>
                  <a:txBody>
                    <a:bodyPr/>
                    <a:lstStyle/>
                    <a:p>
                      <a:pPr indent="63500" algn="l">
                        <a:spcBef>
                          <a:spcPts val="300"/>
                        </a:spcBef>
                        <a:defRPr sz="1800">
                          <a:solidFill>
                            <a:srgbClr val="000000"/>
                          </a:solidFill>
                        </a:defRPr>
                      </a:pPr>
                      <a:r>
                        <a:rPr lang="de-DE" sz="1400" b="0" dirty="0">
                          <a:solidFill>
                            <a:srgbClr val="535353"/>
                          </a:solidFill>
                        </a:rPr>
                        <a:t>Visualisierung</a:t>
                      </a:r>
                    </a:p>
                  </a:txBody>
                  <a:tcPr marL="45706" marR="45706" marT="45706" marB="45706"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531973">
                <a:tc>
                  <a:txBody>
                    <a:bodyPr/>
                    <a:lstStyle/>
                    <a:p>
                      <a:pPr indent="63500" algn="l">
                        <a:spcBef>
                          <a:spcPts val="300"/>
                        </a:spcBef>
                        <a:defRPr sz="1800">
                          <a:solidFill>
                            <a:srgbClr val="000000"/>
                          </a:solidFill>
                        </a:defRPr>
                      </a:pPr>
                      <a:r>
                        <a:rPr lang="de-DE" sz="1400" b="0" dirty="0">
                          <a:solidFill>
                            <a:srgbClr val="535353"/>
                          </a:solidFill>
                        </a:rPr>
                        <a:t>Kommunale Teilhabe</a:t>
                      </a:r>
                    </a:p>
                  </a:txBody>
                  <a:tcPr marL="45706" marR="45706" marT="45706" marB="45706"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3392722042"/>
                  </a:ext>
                </a:extLst>
              </a:tr>
            </a:tbl>
          </a:graphicData>
        </a:graphic>
      </p:graphicFrame>
    </p:spTree>
    <p:extLst>
      <p:ext uri="{BB962C8B-B14F-4D97-AF65-F5344CB8AC3E}">
        <p14:creationId xmlns:p14="http://schemas.microsoft.com/office/powerpoint/2010/main" val="29311796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descr="Ein Bild, das Karte, Diagramm, Text enthält.">
            <a:extLst>
              <a:ext uri="{FF2B5EF4-FFF2-40B4-BE49-F238E27FC236}">
                <a16:creationId xmlns:a16="http://schemas.microsoft.com/office/drawing/2014/main" id="{FF4BDC51-19CD-9C8A-54E5-BC06A2504D1B}"/>
              </a:ext>
              <a:ext uri="{C183D7F6-B498-43B3-948B-1728B52AA6E4}">
                <adec:decorative xmlns:adec="http://schemas.microsoft.com/office/drawing/2017/decorative" val="0"/>
              </a:ext>
            </a:extLst>
          </p:cNvPr>
          <p:cNvPicPr>
            <a:picLocks noGrp="1" noChangeAspect="1"/>
          </p:cNvPicPr>
          <p:nvPr>
            <p:ph sz="quarter" idx="16"/>
          </p:nvPr>
        </p:nvPicPr>
        <p:blipFill>
          <a:blip r:embed="rId2">
            <a:extLst>
              <a:ext uri="{28A0092B-C50C-407E-A947-70E740481C1C}">
                <a14:useLocalDpi xmlns:a14="http://schemas.microsoft.com/office/drawing/2010/main" val="0"/>
              </a:ext>
            </a:extLst>
          </a:blip>
          <a:stretch>
            <a:fillRect/>
          </a:stretch>
        </p:blipFill>
        <p:spPr>
          <a:xfrm>
            <a:off x="464574" y="1095375"/>
            <a:ext cx="7952828" cy="5622296"/>
          </a:xfrm>
        </p:spPr>
      </p:pic>
      <p:sp>
        <p:nvSpPr>
          <p:cNvPr id="6" name="Textplatzhalter 5">
            <a:extLst>
              <a:ext uri="{FF2B5EF4-FFF2-40B4-BE49-F238E27FC236}">
                <a16:creationId xmlns:a16="http://schemas.microsoft.com/office/drawing/2014/main" id="{C9D81CD4-01C5-1409-AD02-B59842DEB1B2}"/>
              </a:ext>
            </a:extLst>
          </p:cNvPr>
          <p:cNvSpPr>
            <a:spLocks noGrp="1"/>
          </p:cNvSpPr>
          <p:nvPr>
            <p:ph type="body" sz="quarter" idx="15"/>
          </p:nvPr>
        </p:nvSpPr>
        <p:spPr/>
        <p:txBody>
          <a:bodyPr/>
          <a:lstStyle/>
          <a:p>
            <a:r>
              <a:rPr lang="de-DE" dirty="0"/>
              <a:t>Standortplanung</a:t>
            </a:r>
          </a:p>
        </p:txBody>
      </p:sp>
      <p:sp>
        <p:nvSpPr>
          <p:cNvPr id="9" name="Textplatzhalter 7">
            <a:extLst>
              <a:ext uri="{FF2B5EF4-FFF2-40B4-BE49-F238E27FC236}">
                <a16:creationId xmlns:a16="http://schemas.microsoft.com/office/drawing/2014/main" id="{D93EA807-AD39-7D34-F5BD-17C14D483803}"/>
              </a:ext>
            </a:extLst>
          </p:cNvPr>
          <p:cNvSpPr txBox="1">
            <a:spLocks/>
          </p:cNvSpPr>
          <p:nvPr/>
        </p:nvSpPr>
        <p:spPr>
          <a:xfrm>
            <a:off x="468946" y="4450080"/>
            <a:ext cx="3981134" cy="2098358"/>
          </a:xfrm>
          <a:prstGeom prst="rect">
            <a:avLst/>
          </a:prstGeom>
          <a:gradFill flip="none" rotWithShape="1">
            <a:gsLst>
              <a:gs pos="0">
                <a:schemeClr val="accent3">
                  <a:lumMod val="67000"/>
                </a:schemeClr>
              </a:gs>
              <a:gs pos="32000">
                <a:schemeClr val="accent3">
                  <a:lumMod val="97000"/>
                  <a:lumOff val="3000"/>
                </a:schemeClr>
              </a:gs>
              <a:gs pos="100000">
                <a:schemeClr val="accent3">
                  <a:lumMod val="60000"/>
                  <a:lumOff val="40000"/>
                </a:schemeClr>
              </a:gs>
            </a:gsLst>
            <a:path path="circle">
              <a:fillToRect r="100000" b="100000"/>
            </a:path>
            <a:tileRect l="-100000" t="-100000"/>
          </a:gradFill>
          <a:ln w="9525">
            <a:solidFill>
              <a:schemeClr val="accent4">
                <a:lumMod val="10000"/>
              </a:schemeClr>
            </a:solidFill>
          </a:ln>
        </p:spPr>
        <p:txBody>
          <a:bodyPr rIns="180000" anchor="ctr"/>
          <a:lstStyle>
            <a:defPPr>
              <a:defRPr lang="en-US"/>
            </a:defPPr>
            <a:lvl1pPr marL="387350" marR="0" indent="-285750" defTabSz="914400">
              <a:lnSpc>
                <a:spcPts val="2300"/>
              </a:lnSpc>
              <a:spcBef>
                <a:spcPts val="600"/>
              </a:spcBef>
              <a:spcAft>
                <a:spcPts val="600"/>
              </a:spcAft>
              <a:buClrTx/>
              <a:buSzPct val="60000"/>
              <a:buFont typeface="Wingdings" panose="05000000000000000000" pitchFamily="2" charset="2"/>
              <a:buChar char="§"/>
              <a:tabLst/>
              <a:defRPr b="0" i="0" u="none" strike="noStrike" cap="none" spc="0" baseline="0">
                <a:solidFill>
                  <a:schemeClr val="accent5">
                    <a:lumOff val="5098"/>
                  </a:schemeClr>
                </a:solidFill>
                <a:uFillTx/>
              </a:defRPr>
            </a:lvl1pPr>
            <a:lvl2pPr marL="0" marR="0" lvl="1" indent="0" defTabSz="577850">
              <a:lnSpc>
                <a:spcPct val="150000"/>
              </a:lnSpc>
              <a:spcBef>
                <a:spcPct val="0"/>
              </a:spcBef>
              <a:spcAft>
                <a:spcPct val="15000"/>
              </a:spcAft>
              <a:buClrTx/>
              <a:buSzPct val="65000"/>
              <a:buFontTx/>
              <a:buNone/>
              <a:tabLst/>
              <a:defRPr sz="1600" b="0" i="0" u="none" strike="noStrike" cap="none" spc="0" baseline="0">
                <a:solidFill>
                  <a:schemeClr val="bg1"/>
                </a:solidFill>
                <a:uFillTx/>
              </a:defRPr>
            </a:lvl2pPr>
            <a:lvl3pPr marL="1183341" marR="0" indent="-268941" defTabSz="914400">
              <a:lnSpc>
                <a:spcPct val="100000"/>
              </a:lnSpc>
              <a:spcBef>
                <a:spcPts val="400"/>
              </a:spcBef>
              <a:spcAft>
                <a:spcPts val="0"/>
              </a:spcAft>
              <a:buClrTx/>
              <a:buSzPct val="60000"/>
              <a:buFontTx/>
              <a:buBlip>
                <a:blip r:embed="rId3"/>
              </a:buBlip>
              <a:tabLst/>
              <a:defRPr sz="2000" b="1" i="0" u="none" strike="noStrike" cap="none" spc="0" baseline="0">
                <a:solidFill>
                  <a:schemeClr val="accent1"/>
                </a:solidFill>
                <a:uFillTx/>
              </a:defRPr>
            </a:lvl3pPr>
            <a:lvl4pPr marL="1657350" marR="0" indent="-285750" defTabSz="914400">
              <a:lnSpc>
                <a:spcPct val="100000"/>
              </a:lnSpc>
              <a:spcBef>
                <a:spcPts val="400"/>
              </a:spcBef>
              <a:spcAft>
                <a:spcPts val="0"/>
              </a:spcAft>
              <a:buClrTx/>
              <a:buSzPct val="55000"/>
              <a:buFontTx/>
              <a:buBlip>
                <a:blip r:embed="rId3"/>
              </a:buBlip>
              <a:tabLst/>
              <a:defRPr sz="2000" b="1" i="0" u="none" strike="noStrike" cap="none" spc="0" baseline="0">
                <a:solidFill>
                  <a:schemeClr val="accent1"/>
                </a:solidFill>
                <a:uFillTx/>
              </a:defRPr>
            </a:lvl4pPr>
            <a:lvl5pPr marL="2133600" marR="0" indent="-304800" defTabSz="914400">
              <a:lnSpc>
                <a:spcPct val="100000"/>
              </a:lnSpc>
              <a:spcBef>
                <a:spcPts val="400"/>
              </a:spcBef>
              <a:spcAft>
                <a:spcPts val="0"/>
              </a:spcAft>
              <a:buClrTx/>
              <a:buSzPct val="50000"/>
              <a:buFontTx/>
              <a:buBlip>
                <a:blip r:embed="rId3"/>
              </a:buBlip>
              <a:tabLst/>
              <a:defRPr sz="2000" b="1" i="0" u="none" strike="noStrike" cap="none" spc="0" baseline="0">
                <a:solidFill>
                  <a:schemeClr val="accent1"/>
                </a:solidFill>
                <a:uFillTx/>
              </a:defRPr>
            </a:lvl5pPr>
            <a:lvl6pPr marL="2540000" marR="0" indent="-254000" defTabSz="914400">
              <a:lnSpc>
                <a:spcPct val="100000"/>
              </a:lnSpc>
              <a:spcBef>
                <a:spcPts val="400"/>
              </a:spcBef>
              <a:spcAft>
                <a:spcPts val="0"/>
              </a:spcAft>
              <a:buClrTx/>
              <a:buSzPct val="100000"/>
              <a:buFontTx/>
              <a:buChar char="•"/>
              <a:tabLst/>
              <a:defRPr sz="2000" b="1" i="0" u="none" strike="noStrike" cap="none" spc="0" baseline="0">
                <a:solidFill>
                  <a:schemeClr val="accent1"/>
                </a:solidFill>
                <a:uFillTx/>
              </a:defRPr>
            </a:lvl6pPr>
            <a:lvl7pPr marL="2997200" marR="0" indent="-254000" defTabSz="914400">
              <a:lnSpc>
                <a:spcPct val="100000"/>
              </a:lnSpc>
              <a:spcBef>
                <a:spcPts val="400"/>
              </a:spcBef>
              <a:spcAft>
                <a:spcPts val="0"/>
              </a:spcAft>
              <a:buClrTx/>
              <a:buSzPct val="100000"/>
              <a:buFontTx/>
              <a:buChar char="•"/>
              <a:tabLst/>
              <a:defRPr sz="2000" b="1" i="0" u="none" strike="noStrike" cap="none" spc="0" baseline="0">
                <a:solidFill>
                  <a:schemeClr val="accent1"/>
                </a:solidFill>
                <a:uFillTx/>
              </a:defRPr>
            </a:lvl7pPr>
            <a:lvl8pPr marL="3454400" marR="0" indent="-254000" defTabSz="914400">
              <a:lnSpc>
                <a:spcPct val="100000"/>
              </a:lnSpc>
              <a:spcBef>
                <a:spcPts val="400"/>
              </a:spcBef>
              <a:spcAft>
                <a:spcPts val="0"/>
              </a:spcAft>
              <a:buClrTx/>
              <a:buSzPct val="100000"/>
              <a:buFontTx/>
              <a:buChar char="•"/>
              <a:tabLst/>
              <a:defRPr sz="2000" b="1" i="0" u="none" strike="noStrike" cap="none" spc="0" baseline="0">
                <a:solidFill>
                  <a:schemeClr val="accent1"/>
                </a:solidFill>
                <a:uFillTx/>
              </a:defRPr>
            </a:lvl8pPr>
            <a:lvl9pPr marL="3911600" marR="0" indent="-254000" defTabSz="914400">
              <a:lnSpc>
                <a:spcPct val="100000"/>
              </a:lnSpc>
              <a:spcBef>
                <a:spcPts val="400"/>
              </a:spcBef>
              <a:spcAft>
                <a:spcPts val="0"/>
              </a:spcAft>
              <a:buClrTx/>
              <a:buSzPct val="100000"/>
              <a:buFontTx/>
              <a:buChar char="•"/>
              <a:tabLst/>
              <a:defRPr sz="2000" b="1" i="0" u="none" strike="noStrike" cap="none" spc="0" baseline="0">
                <a:solidFill>
                  <a:schemeClr val="accent1"/>
                </a:solidFill>
                <a:uFillTx/>
              </a:defRPr>
            </a:lvl9pPr>
          </a:lstStyle>
          <a:p>
            <a:pPr marL="101600" indent="0" algn="ctr">
              <a:lnSpc>
                <a:spcPct val="100000"/>
              </a:lnSpc>
              <a:spcBef>
                <a:spcPts val="0"/>
              </a:spcBef>
              <a:buNone/>
            </a:pPr>
            <a:endParaRPr lang="de-DE" sz="1400" dirty="0"/>
          </a:p>
          <a:p>
            <a:pPr marL="101600" indent="0" algn="ctr">
              <a:lnSpc>
                <a:spcPct val="100000"/>
              </a:lnSpc>
              <a:spcBef>
                <a:spcPts val="0"/>
              </a:spcBef>
              <a:buNone/>
            </a:pPr>
            <a:endParaRPr lang="de-DE" sz="1400" dirty="0"/>
          </a:p>
          <a:p>
            <a:pPr>
              <a:lnSpc>
                <a:spcPct val="100000"/>
              </a:lnSpc>
              <a:spcBef>
                <a:spcPts val="0"/>
              </a:spcBef>
              <a:buClr>
                <a:srgbClr val="00B050"/>
              </a:buClr>
              <a:buSzPct val="120000"/>
              <a:buFont typeface="Wingdings" panose="05000000000000000000" pitchFamily="2" charset="2"/>
              <a:buChar char="v"/>
            </a:pPr>
            <a:r>
              <a:rPr lang="de-DE" sz="1400" b="1" dirty="0">
                <a:solidFill>
                  <a:schemeClr val="tx2">
                    <a:lumMod val="50000"/>
                  </a:schemeClr>
                </a:solidFill>
              </a:rPr>
              <a:t>Anlagentyp	</a:t>
            </a:r>
            <a:r>
              <a:rPr lang="de-DE" b="1" dirty="0">
                <a:solidFill>
                  <a:srgbClr val="FF0000"/>
                </a:solidFill>
              </a:rPr>
              <a:t>Nordex N163/6.X</a:t>
            </a:r>
            <a:endParaRPr lang="de-DE" b="1" dirty="0">
              <a:solidFill>
                <a:schemeClr val="accent1">
                  <a:lumMod val="50000"/>
                </a:schemeClr>
              </a:solidFill>
            </a:endParaRPr>
          </a:p>
          <a:p>
            <a:pPr>
              <a:lnSpc>
                <a:spcPct val="100000"/>
              </a:lnSpc>
              <a:spcBef>
                <a:spcPts val="0"/>
              </a:spcBef>
              <a:buClr>
                <a:srgbClr val="00B050"/>
              </a:buClr>
              <a:buSzPct val="120000"/>
              <a:buFont typeface="Wingdings" panose="05000000000000000000" pitchFamily="2" charset="2"/>
              <a:buChar char="v"/>
            </a:pPr>
            <a:r>
              <a:rPr lang="de-DE" sz="1400" b="1" dirty="0">
                <a:solidFill>
                  <a:schemeClr val="accent1">
                    <a:lumMod val="50000"/>
                  </a:schemeClr>
                </a:solidFill>
              </a:rPr>
              <a:t>Anlagenanzahl		13</a:t>
            </a:r>
            <a:endParaRPr lang="de-DE" sz="1400" b="1" dirty="0">
              <a:solidFill>
                <a:srgbClr val="FF0000"/>
              </a:solidFill>
            </a:endParaRPr>
          </a:p>
          <a:p>
            <a:pPr>
              <a:lnSpc>
                <a:spcPct val="100000"/>
              </a:lnSpc>
              <a:spcBef>
                <a:spcPts val="0"/>
              </a:spcBef>
              <a:buClr>
                <a:srgbClr val="00B050"/>
              </a:buClr>
              <a:buSzPct val="120000"/>
              <a:buFont typeface="Wingdings" panose="05000000000000000000" pitchFamily="2" charset="2"/>
              <a:buChar char="v"/>
            </a:pPr>
            <a:r>
              <a:rPr lang="de-DE" sz="1400" b="1" dirty="0">
                <a:solidFill>
                  <a:schemeClr val="accent1">
                    <a:lumMod val="50000"/>
                  </a:schemeClr>
                </a:solidFill>
              </a:rPr>
              <a:t>Leistung		91 MW</a:t>
            </a:r>
          </a:p>
          <a:p>
            <a:pPr>
              <a:lnSpc>
                <a:spcPct val="100000"/>
              </a:lnSpc>
              <a:spcBef>
                <a:spcPts val="0"/>
              </a:spcBef>
              <a:buClr>
                <a:srgbClr val="00B050"/>
              </a:buClr>
              <a:buSzPct val="120000"/>
              <a:buFont typeface="Wingdings" panose="05000000000000000000" pitchFamily="2" charset="2"/>
              <a:buChar char="v"/>
            </a:pPr>
            <a:r>
              <a:rPr lang="de-DE" sz="1400" b="1" dirty="0">
                <a:solidFill>
                  <a:schemeClr val="accent1">
                    <a:lumMod val="50000"/>
                  </a:schemeClr>
                </a:solidFill>
              </a:rPr>
              <a:t>Nabenhöhe		164 Meter</a:t>
            </a:r>
          </a:p>
          <a:p>
            <a:pPr>
              <a:lnSpc>
                <a:spcPct val="100000"/>
              </a:lnSpc>
              <a:spcBef>
                <a:spcPts val="0"/>
              </a:spcBef>
              <a:buClr>
                <a:srgbClr val="00B050"/>
              </a:buClr>
              <a:buSzPct val="120000"/>
              <a:buFont typeface="Wingdings" panose="05000000000000000000" pitchFamily="2" charset="2"/>
              <a:buChar char="v"/>
            </a:pPr>
            <a:r>
              <a:rPr lang="de-DE" sz="1400" b="1" dirty="0">
                <a:solidFill>
                  <a:schemeClr val="accent1">
                    <a:lumMod val="50000"/>
                  </a:schemeClr>
                </a:solidFill>
              </a:rPr>
              <a:t>Gesamthöhe		245,5 Meter</a:t>
            </a:r>
          </a:p>
          <a:p>
            <a:pPr>
              <a:lnSpc>
                <a:spcPct val="100000"/>
              </a:lnSpc>
              <a:spcBef>
                <a:spcPts val="0"/>
              </a:spcBef>
              <a:buClr>
                <a:srgbClr val="00B050"/>
              </a:buClr>
              <a:buSzPct val="120000"/>
              <a:buFont typeface="Wingdings" panose="05000000000000000000" pitchFamily="2" charset="2"/>
              <a:buChar char="v"/>
            </a:pPr>
            <a:r>
              <a:rPr lang="de-DE" sz="1400" b="1" dirty="0">
                <a:solidFill>
                  <a:schemeClr val="accent1">
                    <a:lumMod val="50000"/>
                  </a:schemeClr>
                </a:solidFill>
              </a:rPr>
              <a:t>Rotordurchmesser	163 Meter</a:t>
            </a:r>
          </a:p>
          <a:p>
            <a:pPr>
              <a:lnSpc>
                <a:spcPct val="100000"/>
              </a:lnSpc>
              <a:spcBef>
                <a:spcPts val="0"/>
              </a:spcBef>
            </a:pPr>
            <a:endParaRPr lang="de-DE" sz="1400" dirty="0"/>
          </a:p>
          <a:p>
            <a:pPr algn="ctr">
              <a:lnSpc>
                <a:spcPct val="100000"/>
              </a:lnSpc>
              <a:spcBef>
                <a:spcPts val="0"/>
              </a:spcBef>
            </a:pPr>
            <a:endParaRPr lang="de-DE" sz="1400" dirty="0"/>
          </a:p>
        </p:txBody>
      </p:sp>
      <p:sp>
        <p:nvSpPr>
          <p:cNvPr id="5" name="Textfeld 4">
            <a:extLst>
              <a:ext uri="{FF2B5EF4-FFF2-40B4-BE49-F238E27FC236}">
                <a16:creationId xmlns:a16="http://schemas.microsoft.com/office/drawing/2014/main" id="{58BFBF0D-9EE0-3957-C0DD-8A96F09643D0}"/>
              </a:ext>
            </a:extLst>
          </p:cNvPr>
          <p:cNvSpPr txBox="1"/>
          <p:nvPr/>
        </p:nvSpPr>
        <p:spPr>
          <a:xfrm>
            <a:off x="336959" y="617486"/>
            <a:ext cx="4707802"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b="1" dirty="0">
                <a:solidFill>
                  <a:schemeClr val="bg2">
                    <a:lumMod val="50000"/>
                  </a:schemeClr>
                </a:solidFill>
              </a:rPr>
              <a:t>Aktueller Planungsstand</a:t>
            </a:r>
            <a:endParaRPr lang="de-DE" sz="1800" b="1" dirty="0">
              <a:solidFill>
                <a:schemeClr val="bg2">
                  <a:lumMod val="50000"/>
                </a:schemeClr>
              </a:solidFill>
            </a:endParaRPr>
          </a:p>
        </p:txBody>
      </p:sp>
    </p:spTree>
    <p:extLst>
      <p:ext uri="{BB962C8B-B14F-4D97-AF65-F5344CB8AC3E}">
        <p14:creationId xmlns:p14="http://schemas.microsoft.com/office/powerpoint/2010/main" val="284345611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Diagramm, Karte, Plan enthält.">
            <a:extLst>
              <a:ext uri="{FF2B5EF4-FFF2-40B4-BE49-F238E27FC236}">
                <a16:creationId xmlns:a16="http://schemas.microsoft.com/office/drawing/2014/main" id="{E37299AA-C797-8A51-7662-787BBE133C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581" y="1096708"/>
            <a:ext cx="8029099" cy="5673328"/>
          </a:xfrm>
          <a:prstGeom prst="rect">
            <a:avLst/>
          </a:prstGeom>
        </p:spPr>
      </p:pic>
      <p:sp>
        <p:nvSpPr>
          <p:cNvPr id="5" name="Textfeld 4">
            <a:extLst>
              <a:ext uri="{FF2B5EF4-FFF2-40B4-BE49-F238E27FC236}">
                <a16:creationId xmlns:a16="http://schemas.microsoft.com/office/drawing/2014/main" id="{0BA98EB6-CE0F-0125-4721-F8950069E5AA}"/>
              </a:ext>
            </a:extLst>
          </p:cNvPr>
          <p:cNvSpPr txBox="1"/>
          <p:nvPr/>
        </p:nvSpPr>
        <p:spPr>
          <a:xfrm>
            <a:off x="336959" y="617486"/>
            <a:ext cx="4707802"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b="1" dirty="0">
                <a:solidFill>
                  <a:schemeClr val="bg2">
                    <a:lumMod val="50000"/>
                  </a:schemeClr>
                </a:solidFill>
              </a:rPr>
              <a:t>Übersichtszeichnung N163/6.X</a:t>
            </a:r>
            <a:endParaRPr lang="de-DE" sz="1800" b="1" dirty="0">
              <a:solidFill>
                <a:schemeClr val="bg2">
                  <a:lumMod val="50000"/>
                </a:schemeClr>
              </a:solidFill>
            </a:endParaRPr>
          </a:p>
        </p:txBody>
      </p:sp>
      <p:sp>
        <p:nvSpPr>
          <p:cNvPr id="6" name="Textfeld 5">
            <a:extLst>
              <a:ext uri="{FF2B5EF4-FFF2-40B4-BE49-F238E27FC236}">
                <a16:creationId xmlns:a16="http://schemas.microsoft.com/office/drawing/2014/main" id="{EB587E78-348E-0FFE-2DEC-FF3D2D15E366}"/>
              </a:ext>
            </a:extLst>
          </p:cNvPr>
          <p:cNvSpPr txBox="1"/>
          <p:nvPr/>
        </p:nvSpPr>
        <p:spPr>
          <a:xfrm>
            <a:off x="342425" y="206335"/>
            <a:ext cx="4709160"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sz="1400" dirty="0">
                <a:solidFill>
                  <a:schemeClr val="bg2">
                    <a:lumMod val="50000"/>
                  </a:schemeClr>
                </a:solidFill>
              </a:rPr>
              <a:t>Standortplanung</a:t>
            </a:r>
          </a:p>
        </p:txBody>
      </p:sp>
    </p:spTree>
    <p:extLst>
      <p:ext uri="{BB962C8B-B14F-4D97-AF65-F5344CB8AC3E}">
        <p14:creationId xmlns:p14="http://schemas.microsoft.com/office/powerpoint/2010/main" val="24523520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13D5D-2A48-573B-F3A3-D9C7F50629A7}"/>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33D90677-0D71-8EF5-C5AE-6E3B6EF35B33}"/>
              </a:ext>
            </a:extLst>
          </p:cNvPr>
          <p:cNvSpPr txBox="1"/>
          <p:nvPr/>
        </p:nvSpPr>
        <p:spPr>
          <a:xfrm>
            <a:off x="336958" y="617486"/>
            <a:ext cx="6654391"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sz="1800" b="1" dirty="0">
                <a:solidFill>
                  <a:schemeClr val="bg2">
                    <a:lumMod val="50000"/>
                  </a:schemeClr>
                </a:solidFill>
              </a:rPr>
              <a:t>Schallimmissionen durch Windenergieanlagen</a:t>
            </a:r>
          </a:p>
        </p:txBody>
      </p:sp>
      <p:sp>
        <p:nvSpPr>
          <p:cNvPr id="5" name="Textfeld 4">
            <a:extLst>
              <a:ext uri="{FF2B5EF4-FFF2-40B4-BE49-F238E27FC236}">
                <a16:creationId xmlns:a16="http://schemas.microsoft.com/office/drawing/2014/main" id="{1B84F5BE-567B-D041-46CD-EC7354B5BCD6}"/>
              </a:ext>
            </a:extLst>
          </p:cNvPr>
          <p:cNvSpPr txBox="1"/>
          <p:nvPr/>
        </p:nvSpPr>
        <p:spPr>
          <a:xfrm>
            <a:off x="342425" y="206335"/>
            <a:ext cx="4709160"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sz="1400" dirty="0">
                <a:solidFill>
                  <a:schemeClr val="bg2">
                    <a:lumMod val="50000"/>
                  </a:schemeClr>
                </a:solidFill>
              </a:rPr>
              <a:t>Standortplanung</a:t>
            </a:r>
          </a:p>
        </p:txBody>
      </p:sp>
      <p:sp>
        <p:nvSpPr>
          <p:cNvPr id="2" name="Textfeld 1">
            <a:extLst>
              <a:ext uri="{FF2B5EF4-FFF2-40B4-BE49-F238E27FC236}">
                <a16:creationId xmlns:a16="http://schemas.microsoft.com/office/drawing/2014/main" id="{706D5C84-A4F2-1001-30E7-613C7D6E72EE}"/>
              </a:ext>
            </a:extLst>
          </p:cNvPr>
          <p:cNvSpPr txBox="1"/>
          <p:nvPr/>
        </p:nvSpPr>
        <p:spPr>
          <a:xfrm>
            <a:off x="447674" y="1085849"/>
            <a:ext cx="8391525" cy="77251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indent="-285750" algn="just" defTabSz="914400" hangingPunct="0">
              <a:buFont typeface="Arial" panose="020B0604020202020204" pitchFamily="34" charset="0"/>
              <a:buChar char="•"/>
            </a:pPr>
            <a:r>
              <a:rPr lang="de-DE" sz="1600" dirty="0">
                <a:solidFill>
                  <a:schemeClr val="accent4">
                    <a:lumMod val="10000"/>
                  </a:schemeClr>
                </a:solidFill>
              </a:rPr>
              <a:t>Beurteilung durch TA Lärm im Rahmen des </a:t>
            </a:r>
            <a:r>
              <a:rPr lang="de-DE" sz="1600" dirty="0" err="1">
                <a:solidFill>
                  <a:schemeClr val="accent4">
                    <a:lumMod val="10000"/>
                  </a:schemeClr>
                </a:solidFill>
              </a:rPr>
              <a:t>BimSchG</a:t>
            </a:r>
            <a:r>
              <a:rPr lang="de-DE" sz="1600" dirty="0">
                <a:solidFill>
                  <a:schemeClr val="accent4">
                    <a:lumMod val="10000"/>
                  </a:schemeClr>
                </a:solidFill>
              </a:rPr>
              <a:t> (Bundes-Immissionsschutzgesetz)</a:t>
            </a:r>
          </a:p>
          <a:p>
            <a:pPr marL="285750" indent="-285750" algn="just" defTabSz="914400" hangingPunct="0">
              <a:buFont typeface="Arial" panose="020B0604020202020204" pitchFamily="34" charset="0"/>
              <a:buChar char="•"/>
            </a:pPr>
            <a:r>
              <a:rPr lang="de-DE" sz="1600" dirty="0">
                <a:solidFill>
                  <a:schemeClr val="accent4">
                    <a:lumMod val="10000"/>
                  </a:schemeClr>
                </a:solidFill>
              </a:rPr>
              <a:t>Nachts gelten Grenzwerte von 35 – 45 dB(A) je nach Gebietstyp</a:t>
            </a:r>
          </a:p>
          <a:p>
            <a:pPr marL="285750" indent="-285750" algn="just" defTabSz="914400" hangingPunct="0">
              <a:buFont typeface="Arial" panose="020B0604020202020204" pitchFamily="34" charset="0"/>
              <a:buChar char="•"/>
            </a:pPr>
            <a:r>
              <a:rPr lang="de-DE" sz="1600" dirty="0">
                <a:solidFill>
                  <a:schemeClr val="accent4">
                    <a:lumMod val="10000"/>
                  </a:schemeClr>
                </a:solidFill>
              </a:rPr>
              <a:t>Schallgrenzwerte tagsüber mit 50 – 55 dB(A) für Wohngebiete</a:t>
            </a:r>
          </a:p>
          <a:p>
            <a:pPr marL="285750" indent="-285750" algn="just" defTabSz="914400" hangingPunct="0">
              <a:buFont typeface="Arial" panose="020B0604020202020204" pitchFamily="34" charset="0"/>
              <a:buChar char="•"/>
            </a:pPr>
            <a:r>
              <a:rPr lang="de-DE" sz="1600" dirty="0">
                <a:solidFill>
                  <a:schemeClr val="accent4">
                    <a:lumMod val="10000"/>
                  </a:schemeClr>
                </a:solidFill>
              </a:rPr>
              <a:t>Bei Bedarf schallreduzierte Betriebsmodi zur Einhaltung der Grenzwert</a:t>
            </a:r>
          </a:p>
          <a:p>
            <a:pPr marL="285750" indent="-285750" algn="just" defTabSz="914400" hangingPunct="0">
              <a:buFont typeface="Arial" panose="020B0604020202020204" pitchFamily="34" charset="0"/>
              <a:buChar char="•"/>
            </a:pPr>
            <a:r>
              <a:rPr lang="de-DE" sz="1600" dirty="0">
                <a:solidFill>
                  <a:schemeClr val="accent4">
                    <a:lumMod val="10000"/>
                  </a:schemeClr>
                </a:solidFill>
              </a:rPr>
              <a:t>Schallgutachten im Genehmigungsverfahren verpflichtend</a:t>
            </a:r>
          </a:p>
          <a:p>
            <a:pPr algn="just" defTabSz="914400" hangingPunct="0"/>
            <a:endParaRPr lang="de-DE" sz="1600" dirty="0">
              <a:solidFill>
                <a:schemeClr val="accent4">
                  <a:lumMod val="10000"/>
                </a:schemeClr>
              </a:solidFill>
            </a:endParaRPr>
          </a:p>
          <a:p>
            <a:pPr algn="just" defTabSz="914400" hangingPunct="0"/>
            <a:r>
              <a:rPr lang="de-DE" sz="1600" dirty="0">
                <a:solidFill>
                  <a:schemeClr val="accent4">
                    <a:lumMod val="10000"/>
                  </a:schemeClr>
                </a:solidFill>
              </a:rPr>
              <a:t>Geräuschvergleich in dB (A)</a:t>
            </a:r>
          </a:p>
          <a:p>
            <a:pPr marL="285750" indent="-285750" algn="just" defTabSz="914400" hangingPunct="0">
              <a:buFont typeface="Arial" panose="020B0604020202020204" pitchFamily="34" charset="0"/>
              <a:buChar char="•"/>
            </a:pPr>
            <a:r>
              <a:rPr lang="de-DE" sz="1600" dirty="0">
                <a:solidFill>
                  <a:schemeClr val="accent4">
                    <a:lumMod val="10000"/>
                  </a:schemeClr>
                </a:solidFill>
              </a:rPr>
              <a:t>20 dB		Blätterrascheln, </a:t>
            </a:r>
          </a:p>
          <a:p>
            <a:pPr marL="285750" indent="-285750" algn="just" defTabSz="914400" hangingPunct="0">
              <a:buFont typeface="Arial" panose="020B0604020202020204" pitchFamily="34" charset="0"/>
              <a:buChar char="•"/>
            </a:pPr>
            <a:r>
              <a:rPr lang="de-DE" sz="1600" dirty="0">
                <a:solidFill>
                  <a:schemeClr val="accent4">
                    <a:lumMod val="10000"/>
                  </a:schemeClr>
                </a:solidFill>
              </a:rPr>
              <a:t>25 dB		Flüstern	</a:t>
            </a:r>
          </a:p>
          <a:p>
            <a:pPr marL="285750" indent="-285750" algn="just" defTabSz="914400" hangingPunct="0">
              <a:buFont typeface="Arial" panose="020B0604020202020204" pitchFamily="34" charset="0"/>
              <a:buChar char="•"/>
            </a:pPr>
            <a:r>
              <a:rPr lang="de-DE" sz="1600" dirty="0">
                <a:solidFill>
                  <a:schemeClr val="accent4">
                    <a:lumMod val="10000"/>
                  </a:schemeClr>
                </a:solidFill>
              </a:rPr>
              <a:t>30 dB		Computerlüfter</a:t>
            </a:r>
          </a:p>
          <a:p>
            <a:pPr marL="285750" indent="-285750" algn="just" defTabSz="914400" hangingPunct="0">
              <a:buFont typeface="Arial" panose="020B0604020202020204" pitchFamily="34" charset="0"/>
              <a:buChar char="•"/>
            </a:pPr>
            <a:r>
              <a:rPr lang="de-DE" sz="1600" dirty="0">
                <a:solidFill>
                  <a:schemeClr val="accent4">
                    <a:lumMod val="10000"/>
                  </a:schemeClr>
                </a:solidFill>
              </a:rPr>
              <a:t>40 dB 		Kühlschrankbrummen</a:t>
            </a:r>
          </a:p>
          <a:p>
            <a:pPr marL="285750" indent="-285750" algn="just" defTabSz="914400" hangingPunct="0">
              <a:buFont typeface="Arial" panose="020B0604020202020204" pitchFamily="34" charset="0"/>
              <a:buChar char="•"/>
            </a:pPr>
            <a:r>
              <a:rPr lang="de-DE" sz="1600" dirty="0">
                <a:solidFill>
                  <a:schemeClr val="accent4">
                    <a:lumMod val="10000"/>
                  </a:schemeClr>
                </a:solidFill>
              </a:rPr>
              <a:t>45 dB		leises Gespräch</a:t>
            </a:r>
          </a:p>
          <a:p>
            <a:pPr marL="285750" indent="-285750" algn="just" defTabSz="914400" hangingPunct="0">
              <a:buFont typeface="Arial" panose="020B0604020202020204" pitchFamily="34" charset="0"/>
              <a:buChar char="•"/>
            </a:pPr>
            <a:r>
              <a:rPr lang="de-DE" sz="1600" dirty="0">
                <a:solidFill>
                  <a:schemeClr val="accent4">
                    <a:lumMod val="10000"/>
                  </a:schemeClr>
                </a:solidFill>
              </a:rPr>
              <a:t>50 dB		Staubsauger im Nebenraum</a:t>
            </a:r>
          </a:p>
          <a:p>
            <a:pPr marL="285750" indent="-285750" algn="just" defTabSz="914400" hangingPunct="0">
              <a:buFont typeface="Arial" panose="020B0604020202020204" pitchFamily="34" charset="0"/>
              <a:buChar char="•"/>
            </a:pPr>
            <a:r>
              <a:rPr lang="de-DE" sz="1600" dirty="0">
                <a:solidFill>
                  <a:schemeClr val="accent4">
                    <a:lumMod val="10000"/>
                  </a:schemeClr>
                </a:solidFill>
              </a:rPr>
              <a:t>55 dB		normales Gespräch</a:t>
            </a:r>
          </a:p>
          <a:p>
            <a:pPr marL="285750" indent="-285750" algn="just" defTabSz="914400" hangingPunct="0">
              <a:buFont typeface="Arial" panose="020B0604020202020204" pitchFamily="34" charset="0"/>
              <a:buChar char="•"/>
            </a:pPr>
            <a:endParaRPr lang="de-DE" sz="1600" dirty="0">
              <a:solidFill>
                <a:schemeClr val="accent4">
                  <a:lumMod val="10000"/>
                </a:schemeClr>
              </a:solidFill>
            </a:endParaRPr>
          </a:p>
          <a:p>
            <a:pPr algn="just" defTabSz="914400" hangingPunct="0"/>
            <a:endParaRPr lang="de-DE" sz="1600" dirty="0">
              <a:solidFill>
                <a:schemeClr val="accent4">
                  <a:lumMod val="10000"/>
                </a:schemeClr>
              </a:solidFill>
            </a:endParaRPr>
          </a:p>
          <a:p>
            <a:pPr marL="285750" indent="-285750" algn="just" defTabSz="914400" hangingPunct="0">
              <a:buFont typeface="Arial" panose="020B0604020202020204" pitchFamily="34" charset="0"/>
              <a:buChar char="•"/>
            </a:pPr>
            <a:r>
              <a:rPr lang="de-DE" sz="1600" dirty="0">
                <a:solidFill>
                  <a:schemeClr val="accent4">
                    <a:lumMod val="10000"/>
                  </a:schemeClr>
                </a:solidFill>
              </a:rPr>
              <a:t>Einschlägige immissionsschutzrechtlichen Vorgaben -  BImSchV </a:t>
            </a:r>
          </a:p>
          <a:p>
            <a:pPr marL="285750" indent="-285750" algn="just" defTabSz="914400" hangingPunct="0">
              <a:buFont typeface="Arial" panose="020B0604020202020204" pitchFamily="34" charset="0"/>
              <a:buChar char="•"/>
            </a:pPr>
            <a:r>
              <a:rPr lang="de-DE" sz="1600" dirty="0">
                <a:solidFill>
                  <a:schemeClr val="accent4">
                    <a:lumMod val="10000"/>
                  </a:schemeClr>
                </a:solidFill>
              </a:rPr>
              <a:t>Grenzwerte von nicht länger als 30 Minuten pro Tag und nicht länger als 30 Stunden pro Jahr</a:t>
            </a:r>
          </a:p>
          <a:p>
            <a:pPr marL="285750" indent="-285750" algn="just" defTabSz="914400" hangingPunct="0">
              <a:buFont typeface="Arial" panose="020B0604020202020204" pitchFamily="34" charset="0"/>
              <a:buChar char="•"/>
            </a:pPr>
            <a:r>
              <a:rPr lang="de-DE" sz="1600" dirty="0">
                <a:solidFill>
                  <a:schemeClr val="accent4">
                    <a:lumMod val="10000"/>
                  </a:schemeClr>
                </a:solidFill>
              </a:rPr>
              <a:t>Abschaltung durch Abschaltautomatik bei Überschreitung</a:t>
            </a:r>
          </a:p>
          <a:p>
            <a:pPr marL="285750" indent="-285750" algn="just" defTabSz="914400" hangingPunct="0">
              <a:buFont typeface="Arial" panose="020B0604020202020204" pitchFamily="34" charset="0"/>
              <a:buChar char="•"/>
            </a:pPr>
            <a:r>
              <a:rPr lang="de-DE" sz="1600" dirty="0">
                <a:solidFill>
                  <a:schemeClr val="accent4">
                    <a:lumMod val="10000"/>
                  </a:schemeClr>
                </a:solidFill>
              </a:rPr>
              <a:t>Vorherige Simulation durch externes Schattengutachten &gt; Berechnung meteorologischen </a:t>
            </a:r>
            <a:r>
              <a:rPr lang="de-DE" sz="1600" dirty="0" err="1">
                <a:solidFill>
                  <a:schemeClr val="accent4">
                    <a:lumMod val="10000"/>
                  </a:schemeClr>
                </a:solidFill>
              </a:rPr>
              <a:t>Worst</a:t>
            </a:r>
            <a:r>
              <a:rPr lang="de-DE" sz="1600" dirty="0">
                <a:solidFill>
                  <a:schemeClr val="accent4">
                    <a:lumMod val="10000"/>
                  </a:schemeClr>
                </a:solidFill>
              </a:rPr>
              <a:t>-Case-Modells (Schattenwurfmodell)</a:t>
            </a:r>
          </a:p>
          <a:p>
            <a:pPr algn="just" defTabSz="914400" hangingPunct="0"/>
            <a:endParaRPr lang="de-DE" sz="1600" dirty="0">
              <a:solidFill>
                <a:schemeClr val="accent4">
                  <a:lumMod val="10000"/>
                </a:schemeClr>
              </a:solidFill>
            </a:endParaRPr>
          </a:p>
          <a:p>
            <a:pPr marL="285750" indent="-285750" algn="just" defTabSz="914400" hangingPunct="0">
              <a:buFont typeface="Arial" panose="020B0604020202020204" pitchFamily="34" charset="0"/>
              <a:buChar char="•"/>
            </a:pPr>
            <a:endParaRPr lang="de-DE" sz="1400" dirty="0">
              <a:solidFill>
                <a:schemeClr val="accent4">
                  <a:lumMod val="10000"/>
                </a:schemeClr>
              </a:solidFill>
            </a:endParaRPr>
          </a:p>
          <a:p>
            <a:pPr marL="285750" indent="-285750" algn="just" defTabSz="914400" hangingPunct="0">
              <a:buFont typeface="Arial" panose="020B0604020202020204" pitchFamily="34" charset="0"/>
              <a:buChar char="•"/>
            </a:pPr>
            <a:endParaRPr lang="de-DE" sz="1400" dirty="0">
              <a:solidFill>
                <a:schemeClr val="accent4">
                  <a:lumMod val="10000"/>
                </a:schemeClr>
              </a:solidFill>
            </a:endParaRPr>
          </a:p>
          <a:p>
            <a:pPr marL="285750" indent="-285750" algn="just" defTabSz="914400" hangingPunct="0">
              <a:buFont typeface="Arial" panose="020B0604020202020204" pitchFamily="34" charset="0"/>
              <a:buChar char="•"/>
            </a:pPr>
            <a:endParaRPr lang="de-DE" sz="1400" dirty="0">
              <a:solidFill>
                <a:schemeClr val="accent4">
                  <a:lumMod val="10000"/>
                </a:schemeClr>
              </a:solidFill>
            </a:endParaRPr>
          </a:p>
          <a:p>
            <a:pPr marL="285750" indent="-285750" algn="just" defTabSz="914400" hangingPunct="0">
              <a:buFont typeface="Arial" panose="020B0604020202020204" pitchFamily="34" charset="0"/>
              <a:buChar char="•"/>
            </a:pPr>
            <a:endParaRPr lang="de-DE" sz="1400" dirty="0">
              <a:solidFill>
                <a:schemeClr val="accent4">
                  <a:lumMod val="10000"/>
                </a:schemeClr>
              </a:solidFill>
            </a:endParaRPr>
          </a:p>
          <a:p>
            <a:pPr marL="285750" indent="-285750" algn="just" defTabSz="914400" hangingPunct="0">
              <a:buFont typeface="Arial" panose="020B0604020202020204" pitchFamily="34" charset="0"/>
              <a:buChar char="•"/>
            </a:pPr>
            <a:endParaRPr lang="de-DE" sz="1400" dirty="0">
              <a:solidFill>
                <a:schemeClr val="accent4">
                  <a:lumMod val="10000"/>
                </a:schemeClr>
              </a:solidFill>
            </a:endParaRPr>
          </a:p>
          <a:p>
            <a:pPr marL="285750" indent="-285750" algn="just" defTabSz="914400" hangingPunct="0">
              <a:buFont typeface="Arial" panose="020B0604020202020204" pitchFamily="34" charset="0"/>
              <a:buChar char="•"/>
            </a:pPr>
            <a:endParaRPr lang="de-DE" sz="1400" dirty="0">
              <a:solidFill>
                <a:schemeClr val="accent4">
                  <a:lumMod val="10000"/>
                </a:schemeClr>
              </a:solidFill>
            </a:endParaRPr>
          </a:p>
          <a:p>
            <a:pPr marL="285750" indent="-285750" algn="just" defTabSz="914400" hangingPunct="0">
              <a:buFont typeface="Arial" panose="020B0604020202020204" pitchFamily="34" charset="0"/>
              <a:buChar char="•"/>
            </a:pPr>
            <a:endParaRPr lang="de-DE" sz="1400" dirty="0">
              <a:solidFill>
                <a:schemeClr val="accent4">
                  <a:lumMod val="10000"/>
                </a:schemeClr>
              </a:solidFill>
            </a:endParaRPr>
          </a:p>
          <a:p>
            <a:pPr marL="285750" indent="-285750" algn="just" defTabSz="914400" hangingPunct="0">
              <a:buFont typeface="Arial" panose="020B0604020202020204" pitchFamily="34" charset="0"/>
              <a:buChar char="•"/>
            </a:pPr>
            <a:endParaRPr kumimoji="0" lang="de-DE" sz="1400" i="0" u="none" strike="noStrike" cap="none" spc="0" normalizeH="0" baseline="0" dirty="0">
              <a:ln>
                <a:noFill/>
              </a:ln>
              <a:solidFill>
                <a:schemeClr val="accent4">
                  <a:lumMod val="10000"/>
                </a:schemeClr>
              </a:solidFill>
              <a:effectLst/>
              <a:uFillTx/>
              <a:latin typeface="+mn-lt"/>
              <a:ea typeface="+mn-ea"/>
              <a:cs typeface="+mn-cs"/>
              <a:sym typeface="Arial"/>
            </a:endParaRPr>
          </a:p>
        </p:txBody>
      </p:sp>
      <p:sp>
        <p:nvSpPr>
          <p:cNvPr id="11" name="Textfeld 10">
            <a:extLst>
              <a:ext uri="{FF2B5EF4-FFF2-40B4-BE49-F238E27FC236}">
                <a16:creationId xmlns:a16="http://schemas.microsoft.com/office/drawing/2014/main" id="{2558F09A-0AD4-C744-CA73-EA288249670B}"/>
              </a:ext>
            </a:extLst>
          </p:cNvPr>
          <p:cNvSpPr txBox="1"/>
          <p:nvPr/>
        </p:nvSpPr>
        <p:spPr>
          <a:xfrm>
            <a:off x="383643" y="4608461"/>
            <a:ext cx="4707802"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sz="1800" b="1" dirty="0">
                <a:solidFill>
                  <a:schemeClr val="bg2">
                    <a:lumMod val="50000"/>
                  </a:schemeClr>
                </a:solidFill>
              </a:rPr>
              <a:t>Schattenwurf durch Rotorbewegung</a:t>
            </a:r>
          </a:p>
        </p:txBody>
      </p:sp>
    </p:spTree>
    <p:extLst>
      <p:ext uri="{BB962C8B-B14F-4D97-AF65-F5344CB8AC3E}">
        <p14:creationId xmlns:p14="http://schemas.microsoft.com/office/powerpoint/2010/main" val="199882573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B040A-D1EC-F371-D0AA-EC8A9BCA1DC2}"/>
            </a:ext>
          </a:extLst>
        </p:cNvPr>
        <p:cNvGrpSpPr/>
        <p:nvPr/>
      </p:nvGrpSpPr>
      <p:grpSpPr>
        <a:xfrm>
          <a:off x="0" y="0"/>
          <a:ext cx="0" cy="0"/>
          <a:chOff x="0" y="0"/>
          <a:chExt cx="0" cy="0"/>
        </a:xfrm>
      </p:grpSpPr>
      <p:graphicFrame>
        <p:nvGraphicFramePr>
          <p:cNvPr id="3" name="Group 129">
            <a:extLst>
              <a:ext uri="{FF2B5EF4-FFF2-40B4-BE49-F238E27FC236}">
                <a16:creationId xmlns:a16="http://schemas.microsoft.com/office/drawing/2014/main" id="{DE0408CF-1BCF-60F1-9B01-2D0BF4D4463C}"/>
              </a:ext>
            </a:extLst>
          </p:cNvPr>
          <p:cNvGraphicFramePr/>
          <p:nvPr>
            <p:extLst>
              <p:ext uri="{D42A27DB-BD31-4B8C-83A1-F6EECF244321}">
                <p14:modId xmlns:p14="http://schemas.microsoft.com/office/powerpoint/2010/main" val="3397115478"/>
              </p:ext>
            </p:extLst>
          </p:nvPr>
        </p:nvGraphicFramePr>
        <p:xfrm>
          <a:off x="431994" y="796949"/>
          <a:ext cx="8284623" cy="3375002"/>
        </p:xfrm>
        <a:graphic>
          <a:graphicData uri="http://schemas.openxmlformats.org/drawingml/2006/table">
            <a:tbl>
              <a:tblPr bandRow="1"/>
              <a:tblGrid>
                <a:gridCol w="8284623">
                  <a:extLst>
                    <a:ext uri="{9D8B030D-6E8A-4147-A177-3AD203B41FA5}">
                      <a16:colId xmlns:a16="http://schemas.microsoft.com/office/drawing/2014/main" val="20000"/>
                    </a:ext>
                  </a:extLst>
                </a:gridCol>
              </a:tblGrid>
              <a:tr h="711381">
                <a:tc>
                  <a:txBody>
                    <a:bodyPr/>
                    <a:lstStyle/>
                    <a:p>
                      <a:pPr indent="63500" algn="l">
                        <a:spcBef>
                          <a:spcPts val="800"/>
                        </a:spcBef>
                        <a:defRPr sz="1800">
                          <a:solidFill>
                            <a:srgbClr val="000000"/>
                          </a:solidFill>
                        </a:defRPr>
                      </a:pPr>
                      <a:r>
                        <a:rPr sz="2400" b="1" dirty="0">
                          <a:solidFill>
                            <a:schemeClr val="accent5">
                              <a:lumOff val="5098"/>
                            </a:schemeClr>
                          </a:solidFill>
                        </a:rPr>
                        <a:t>Agenda</a:t>
                      </a:r>
                    </a:p>
                  </a:txBody>
                  <a:tcPr marL="63500" marR="63500" marT="63500" marB="63500"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tcPr>
                </a:tc>
                <a:extLst>
                  <a:ext uri="{0D108BD9-81ED-4DB2-BD59-A6C34878D82A}">
                    <a16:rowId xmlns:a16="http://schemas.microsoft.com/office/drawing/2014/main" val="10000"/>
                  </a:ext>
                </a:extLst>
              </a:tr>
              <a:tr h="533851">
                <a:tc>
                  <a:txBody>
                    <a:bodyPr/>
                    <a:lstStyle/>
                    <a:p>
                      <a:pPr indent="63500" algn="l">
                        <a:spcBef>
                          <a:spcPts val="300"/>
                        </a:spcBef>
                      </a:pPr>
                      <a:r>
                        <a:rPr lang="de-DE" sz="1400" b="0" i="0" u="none" strike="noStrike" cap="none" spc="0" baseline="0" dirty="0">
                          <a:solidFill>
                            <a:srgbClr val="535353"/>
                          </a:solidFill>
                          <a:uFillTx/>
                          <a:latin typeface="+mn-lt"/>
                          <a:ea typeface="+mn-ea"/>
                          <a:cs typeface="+mn-cs"/>
                        </a:rPr>
                        <a:t>Naturwind </a:t>
                      </a:r>
                      <a:endParaRPr sz="1400" b="0" i="0" u="none" strike="noStrike" cap="none" spc="0" baseline="0" dirty="0">
                        <a:solidFill>
                          <a:srgbClr val="535353"/>
                        </a:solidFill>
                        <a:uFillTx/>
                        <a:latin typeface="+mn-lt"/>
                        <a:ea typeface="+mn-ea"/>
                        <a:cs typeface="+mn-cs"/>
                        <a:sym typeface="Arial"/>
                      </a:endParaRPr>
                    </a:p>
                  </a:txBody>
                  <a:tcPr marL="45706" marR="45706" marT="45706" marB="45706"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85823003"/>
                  </a:ext>
                </a:extLst>
              </a:tr>
              <a:tr h="533851">
                <a:tc>
                  <a:txBody>
                    <a:bodyPr/>
                    <a:lstStyle/>
                    <a:p>
                      <a:pPr indent="63500" algn="l">
                        <a:spcBef>
                          <a:spcPts val="300"/>
                        </a:spcBef>
                      </a:pPr>
                      <a:r>
                        <a:rPr lang="de-DE" sz="1400" b="0" dirty="0">
                          <a:solidFill>
                            <a:srgbClr val="535353"/>
                          </a:solidFill>
                        </a:rPr>
                        <a:t>Planungsgrundlagen</a:t>
                      </a:r>
                    </a:p>
                  </a:txBody>
                  <a:tcPr marL="45706" marR="45706" marT="45706" marB="45706"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lumOff val="5098"/>
                      </a:schemeClr>
                    </a:solidFill>
                  </a:tcPr>
                </a:tc>
                <a:extLst>
                  <a:ext uri="{0D108BD9-81ED-4DB2-BD59-A6C34878D82A}">
                    <a16:rowId xmlns:a16="http://schemas.microsoft.com/office/drawing/2014/main" val="10001"/>
                  </a:ext>
                </a:extLst>
              </a:tr>
              <a:tr h="531973">
                <a:tc>
                  <a:txBody>
                    <a:bodyPr/>
                    <a:lstStyle/>
                    <a:p>
                      <a:pPr indent="63500" algn="l">
                        <a:spcBef>
                          <a:spcPts val="300"/>
                        </a:spcBef>
                        <a:defRPr sz="1800">
                          <a:solidFill>
                            <a:srgbClr val="000000"/>
                          </a:solidFill>
                        </a:defRPr>
                      </a:pPr>
                      <a:r>
                        <a:rPr lang="de-DE" sz="1400" b="0" dirty="0">
                          <a:solidFill>
                            <a:srgbClr val="535353"/>
                          </a:solidFill>
                        </a:rPr>
                        <a:t>Standortplanung</a:t>
                      </a:r>
                    </a:p>
                  </a:txBody>
                  <a:tcPr marL="45706" marR="45706" marT="45706" marB="45706"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531973">
                <a:tc>
                  <a:txBody>
                    <a:bodyPr/>
                    <a:lstStyle/>
                    <a:p>
                      <a:pPr indent="63500" algn="l">
                        <a:spcBef>
                          <a:spcPts val="300"/>
                        </a:spcBef>
                        <a:defRPr sz="1800">
                          <a:solidFill>
                            <a:srgbClr val="000000"/>
                          </a:solidFill>
                        </a:defRPr>
                      </a:pPr>
                      <a:r>
                        <a:rPr lang="de-DE" sz="1400" b="1" dirty="0">
                          <a:solidFill>
                            <a:srgbClr val="535353"/>
                          </a:solidFill>
                        </a:rPr>
                        <a:t>Visualisierung</a:t>
                      </a:r>
                    </a:p>
                  </a:txBody>
                  <a:tcPr marL="45706" marR="45706" marT="45706" marB="45706"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531973">
                <a:tc>
                  <a:txBody>
                    <a:bodyPr/>
                    <a:lstStyle/>
                    <a:p>
                      <a:pPr indent="63500" algn="l">
                        <a:spcBef>
                          <a:spcPts val="300"/>
                        </a:spcBef>
                        <a:defRPr sz="1800">
                          <a:solidFill>
                            <a:srgbClr val="000000"/>
                          </a:solidFill>
                        </a:defRPr>
                      </a:pPr>
                      <a:r>
                        <a:rPr lang="de-DE" sz="1400" b="0" dirty="0">
                          <a:solidFill>
                            <a:srgbClr val="535353"/>
                          </a:solidFill>
                        </a:rPr>
                        <a:t>Kommunale Teilhabe</a:t>
                      </a:r>
                    </a:p>
                  </a:txBody>
                  <a:tcPr marL="45706" marR="45706" marT="45706" marB="45706"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3392722042"/>
                  </a:ext>
                </a:extLst>
              </a:tr>
            </a:tbl>
          </a:graphicData>
        </a:graphic>
      </p:graphicFrame>
    </p:spTree>
    <p:extLst>
      <p:ext uri="{BB962C8B-B14F-4D97-AF65-F5344CB8AC3E}">
        <p14:creationId xmlns:p14="http://schemas.microsoft.com/office/powerpoint/2010/main" val="329646208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Karte, Atlas, Diagramm enthält.&#10;&#10;KI-generierte Inhalte können fehlerhaft sein.">
            <a:extLst>
              <a:ext uri="{FF2B5EF4-FFF2-40B4-BE49-F238E27FC236}">
                <a16:creationId xmlns:a16="http://schemas.microsoft.com/office/drawing/2014/main" id="{413ED34A-6BF4-51D3-06C0-A5E4CFA584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3198"/>
            <a:ext cx="9144000" cy="6467239"/>
          </a:xfrm>
          <a:prstGeom prst="rect">
            <a:avLst/>
          </a:prstGeom>
        </p:spPr>
      </p:pic>
      <p:sp>
        <p:nvSpPr>
          <p:cNvPr id="5" name="Textplatzhalter 5">
            <a:extLst>
              <a:ext uri="{FF2B5EF4-FFF2-40B4-BE49-F238E27FC236}">
                <a16:creationId xmlns:a16="http://schemas.microsoft.com/office/drawing/2014/main" id="{9630F382-69FC-3058-C143-F04752856222}"/>
              </a:ext>
            </a:extLst>
          </p:cNvPr>
          <p:cNvSpPr txBox="1">
            <a:spLocks/>
          </p:cNvSpPr>
          <p:nvPr/>
        </p:nvSpPr>
        <p:spPr>
          <a:xfrm>
            <a:off x="341512" y="204376"/>
            <a:ext cx="2387400" cy="288824"/>
          </a:xfrm>
          <a:prstGeom prst="rect">
            <a:avLst/>
          </a:prstGeom>
        </p:spPr>
        <p:txBody>
          <a:bodyPr/>
          <a:lstStyle>
            <a:lvl1pPr marL="342900" marR="0" indent="-342900" algn="l" defTabSz="914400" rtl="0" eaLnBrk="1" latinLnBrk="0" hangingPunct="1">
              <a:lnSpc>
                <a:spcPct val="100000"/>
              </a:lnSpc>
              <a:spcBef>
                <a:spcPts val="400"/>
              </a:spcBef>
              <a:spcAft>
                <a:spcPts val="0"/>
              </a:spcAft>
              <a:buClrTx/>
              <a:buSzPct val="70000"/>
              <a:buFontTx/>
              <a:buBlip>
                <a:blip r:embed="rId3"/>
              </a:buBlip>
              <a:tabLst/>
              <a:defRPr sz="2000" b="1" i="0" u="none" strike="noStrike" cap="none" spc="0" baseline="0">
                <a:solidFill>
                  <a:schemeClr val="accent1"/>
                </a:solidFill>
                <a:uFillTx/>
                <a:latin typeface="+mn-lt"/>
                <a:ea typeface="+mn-ea"/>
                <a:cs typeface="+mn-cs"/>
                <a:sym typeface="Arial"/>
              </a:defRPr>
            </a:lvl1pPr>
            <a:lvl2pPr marL="774700" marR="0" indent="-317500" algn="l" defTabSz="914400" rtl="0" eaLnBrk="1" latinLnBrk="0" hangingPunct="1">
              <a:lnSpc>
                <a:spcPct val="100000"/>
              </a:lnSpc>
              <a:spcBef>
                <a:spcPts val="400"/>
              </a:spcBef>
              <a:spcAft>
                <a:spcPts val="0"/>
              </a:spcAft>
              <a:buClrTx/>
              <a:buSzPct val="65000"/>
              <a:buFontTx/>
              <a:buBlip>
                <a:blip r:embed="rId3"/>
              </a:buBlip>
              <a:tabLst/>
              <a:defRPr sz="2000" b="1" i="0" u="none" strike="noStrike" cap="none" spc="0" baseline="0">
                <a:solidFill>
                  <a:schemeClr val="accent1"/>
                </a:solidFill>
                <a:uFillTx/>
                <a:latin typeface="+mn-lt"/>
                <a:ea typeface="+mn-ea"/>
                <a:cs typeface="+mn-cs"/>
                <a:sym typeface="Arial"/>
              </a:defRPr>
            </a:lvl2pPr>
            <a:lvl3pPr marL="1183341" marR="0" indent="-268941" algn="l" defTabSz="914400" rtl="0" eaLnBrk="1" latinLnBrk="0" hangingPunct="1">
              <a:lnSpc>
                <a:spcPct val="100000"/>
              </a:lnSpc>
              <a:spcBef>
                <a:spcPts val="400"/>
              </a:spcBef>
              <a:spcAft>
                <a:spcPts val="0"/>
              </a:spcAft>
              <a:buClrTx/>
              <a:buSzPct val="60000"/>
              <a:buFontTx/>
              <a:buBlip>
                <a:blip r:embed="rId3"/>
              </a:buBlip>
              <a:tabLst/>
              <a:defRPr sz="2000" b="1" i="0" u="none" strike="noStrike" cap="none" spc="0" baseline="0">
                <a:solidFill>
                  <a:schemeClr val="accent1"/>
                </a:solidFill>
                <a:uFillTx/>
                <a:latin typeface="+mn-lt"/>
                <a:ea typeface="+mn-ea"/>
                <a:cs typeface="+mn-cs"/>
                <a:sym typeface="Arial"/>
              </a:defRPr>
            </a:lvl3pPr>
            <a:lvl4pPr marL="1657350" marR="0" indent="-285750" algn="l" defTabSz="914400" rtl="0" eaLnBrk="1" latinLnBrk="0" hangingPunct="1">
              <a:lnSpc>
                <a:spcPct val="100000"/>
              </a:lnSpc>
              <a:spcBef>
                <a:spcPts val="400"/>
              </a:spcBef>
              <a:spcAft>
                <a:spcPts val="0"/>
              </a:spcAft>
              <a:buClrTx/>
              <a:buSzPct val="55000"/>
              <a:buFontTx/>
              <a:buBlip>
                <a:blip r:embed="rId3"/>
              </a:buBlip>
              <a:tabLst/>
              <a:defRPr sz="2000" b="1" i="0" u="none" strike="noStrike" cap="none" spc="0" baseline="0">
                <a:solidFill>
                  <a:schemeClr val="accent1"/>
                </a:solidFill>
                <a:uFillTx/>
                <a:latin typeface="+mn-lt"/>
                <a:ea typeface="+mn-ea"/>
                <a:cs typeface="+mn-cs"/>
                <a:sym typeface="Arial"/>
              </a:defRPr>
            </a:lvl4pPr>
            <a:lvl5pPr marL="2133600" marR="0" indent="-304800" algn="l" defTabSz="914400" rtl="0" eaLnBrk="1" latinLnBrk="0" hangingPunct="1">
              <a:lnSpc>
                <a:spcPct val="100000"/>
              </a:lnSpc>
              <a:spcBef>
                <a:spcPts val="400"/>
              </a:spcBef>
              <a:spcAft>
                <a:spcPts val="0"/>
              </a:spcAft>
              <a:buClrTx/>
              <a:buSzPct val="50000"/>
              <a:buFontTx/>
              <a:buBlip>
                <a:blip r:embed="rId3"/>
              </a:buBlip>
              <a:tabLst/>
              <a:defRPr sz="2000" b="1" i="0" u="none" strike="noStrike" cap="none" spc="0" baseline="0">
                <a:solidFill>
                  <a:schemeClr val="accent1"/>
                </a:solidFill>
                <a:uFillTx/>
                <a:latin typeface="+mn-lt"/>
                <a:ea typeface="+mn-ea"/>
                <a:cs typeface="+mn-cs"/>
                <a:sym typeface="Arial"/>
              </a:defRPr>
            </a:lvl5pPr>
            <a:lvl6pPr marL="25400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6pPr>
            <a:lvl7pPr marL="29972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7pPr>
            <a:lvl8pPr marL="34544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8pPr>
            <a:lvl9pPr marL="39116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9pPr>
          </a:lstStyle>
          <a:p>
            <a:pPr marL="0" indent="0">
              <a:buNone/>
            </a:pPr>
            <a:r>
              <a:rPr lang="de-DE" sz="1400" b="0" kern="0" dirty="0"/>
              <a:t>Visualisierung</a:t>
            </a:r>
          </a:p>
        </p:txBody>
      </p:sp>
    </p:spTree>
    <p:extLst>
      <p:ext uri="{BB962C8B-B14F-4D97-AF65-F5344CB8AC3E}">
        <p14:creationId xmlns:p14="http://schemas.microsoft.com/office/powerpoint/2010/main" val="256613976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Text, Karte, Baum, draußen enthält.&#10;&#10;KI-generierte Inhalte können fehlerhaft sein.">
            <a:extLst>
              <a:ext uri="{FF2B5EF4-FFF2-40B4-BE49-F238E27FC236}">
                <a16:creationId xmlns:a16="http://schemas.microsoft.com/office/drawing/2014/main" id="{70CB9B70-CD8C-2FC7-CDB8-8251E40DA2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2080"/>
            <a:ext cx="9144000" cy="6467239"/>
          </a:xfrm>
          <a:prstGeom prst="rect">
            <a:avLst/>
          </a:prstGeom>
        </p:spPr>
      </p:pic>
      <p:sp>
        <p:nvSpPr>
          <p:cNvPr id="2" name="Textplatzhalter 5">
            <a:extLst>
              <a:ext uri="{FF2B5EF4-FFF2-40B4-BE49-F238E27FC236}">
                <a16:creationId xmlns:a16="http://schemas.microsoft.com/office/drawing/2014/main" id="{C2D5AC6D-1C34-7CEC-1B65-F37DF17AAE9C}"/>
              </a:ext>
            </a:extLst>
          </p:cNvPr>
          <p:cNvSpPr txBox="1">
            <a:spLocks/>
          </p:cNvSpPr>
          <p:nvPr/>
        </p:nvSpPr>
        <p:spPr>
          <a:xfrm>
            <a:off x="341512" y="204376"/>
            <a:ext cx="2387400" cy="288824"/>
          </a:xfrm>
          <a:prstGeom prst="rect">
            <a:avLst/>
          </a:prstGeom>
        </p:spPr>
        <p:txBody>
          <a:bodyPr/>
          <a:lstStyle>
            <a:lvl1pPr marL="342900" marR="0" indent="-342900" algn="l" defTabSz="914400" rtl="0" eaLnBrk="1" latinLnBrk="0" hangingPunct="1">
              <a:lnSpc>
                <a:spcPct val="100000"/>
              </a:lnSpc>
              <a:spcBef>
                <a:spcPts val="400"/>
              </a:spcBef>
              <a:spcAft>
                <a:spcPts val="0"/>
              </a:spcAft>
              <a:buClrTx/>
              <a:buSzPct val="70000"/>
              <a:buFontTx/>
              <a:buBlip>
                <a:blip r:embed="rId3"/>
              </a:buBlip>
              <a:tabLst/>
              <a:defRPr sz="2000" b="1" i="0" u="none" strike="noStrike" cap="none" spc="0" baseline="0">
                <a:solidFill>
                  <a:schemeClr val="accent1"/>
                </a:solidFill>
                <a:uFillTx/>
                <a:latin typeface="+mn-lt"/>
                <a:ea typeface="+mn-ea"/>
                <a:cs typeface="+mn-cs"/>
                <a:sym typeface="Arial"/>
              </a:defRPr>
            </a:lvl1pPr>
            <a:lvl2pPr marL="774700" marR="0" indent="-317500" algn="l" defTabSz="914400" rtl="0" eaLnBrk="1" latinLnBrk="0" hangingPunct="1">
              <a:lnSpc>
                <a:spcPct val="100000"/>
              </a:lnSpc>
              <a:spcBef>
                <a:spcPts val="400"/>
              </a:spcBef>
              <a:spcAft>
                <a:spcPts val="0"/>
              </a:spcAft>
              <a:buClrTx/>
              <a:buSzPct val="65000"/>
              <a:buFontTx/>
              <a:buBlip>
                <a:blip r:embed="rId3"/>
              </a:buBlip>
              <a:tabLst/>
              <a:defRPr sz="2000" b="1" i="0" u="none" strike="noStrike" cap="none" spc="0" baseline="0">
                <a:solidFill>
                  <a:schemeClr val="accent1"/>
                </a:solidFill>
                <a:uFillTx/>
                <a:latin typeface="+mn-lt"/>
                <a:ea typeface="+mn-ea"/>
                <a:cs typeface="+mn-cs"/>
                <a:sym typeface="Arial"/>
              </a:defRPr>
            </a:lvl2pPr>
            <a:lvl3pPr marL="1183341" marR="0" indent="-268941" algn="l" defTabSz="914400" rtl="0" eaLnBrk="1" latinLnBrk="0" hangingPunct="1">
              <a:lnSpc>
                <a:spcPct val="100000"/>
              </a:lnSpc>
              <a:spcBef>
                <a:spcPts val="400"/>
              </a:spcBef>
              <a:spcAft>
                <a:spcPts val="0"/>
              </a:spcAft>
              <a:buClrTx/>
              <a:buSzPct val="60000"/>
              <a:buFontTx/>
              <a:buBlip>
                <a:blip r:embed="rId3"/>
              </a:buBlip>
              <a:tabLst/>
              <a:defRPr sz="2000" b="1" i="0" u="none" strike="noStrike" cap="none" spc="0" baseline="0">
                <a:solidFill>
                  <a:schemeClr val="accent1"/>
                </a:solidFill>
                <a:uFillTx/>
                <a:latin typeface="+mn-lt"/>
                <a:ea typeface="+mn-ea"/>
                <a:cs typeface="+mn-cs"/>
                <a:sym typeface="Arial"/>
              </a:defRPr>
            </a:lvl3pPr>
            <a:lvl4pPr marL="1657350" marR="0" indent="-285750" algn="l" defTabSz="914400" rtl="0" eaLnBrk="1" latinLnBrk="0" hangingPunct="1">
              <a:lnSpc>
                <a:spcPct val="100000"/>
              </a:lnSpc>
              <a:spcBef>
                <a:spcPts val="400"/>
              </a:spcBef>
              <a:spcAft>
                <a:spcPts val="0"/>
              </a:spcAft>
              <a:buClrTx/>
              <a:buSzPct val="55000"/>
              <a:buFontTx/>
              <a:buBlip>
                <a:blip r:embed="rId3"/>
              </a:buBlip>
              <a:tabLst/>
              <a:defRPr sz="2000" b="1" i="0" u="none" strike="noStrike" cap="none" spc="0" baseline="0">
                <a:solidFill>
                  <a:schemeClr val="accent1"/>
                </a:solidFill>
                <a:uFillTx/>
                <a:latin typeface="+mn-lt"/>
                <a:ea typeface="+mn-ea"/>
                <a:cs typeface="+mn-cs"/>
                <a:sym typeface="Arial"/>
              </a:defRPr>
            </a:lvl4pPr>
            <a:lvl5pPr marL="2133600" marR="0" indent="-304800" algn="l" defTabSz="914400" rtl="0" eaLnBrk="1" latinLnBrk="0" hangingPunct="1">
              <a:lnSpc>
                <a:spcPct val="100000"/>
              </a:lnSpc>
              <a:spcBef>
                <a:spcPts val="400"/>
              </a:spcBef>
              <a:spcAft>
                <a:spcPts val="0"/>
              </a:spcAft>
              <a:buClrTx/>
              <a:buSzPct val="50000"/>
              <a:buFontTx/>
              <a:buBlip>
                <a:blip r:embed="rId3"/>
              </a:buBlip>
              <a:tabLst/>
              <a:defRPr sz="2000" b="1" i="0" u="none" strike="noStrike" cap="none" spc="0" baseline="0">
                <a:solidFill>
                  <a:schemeClr val="accent1"/>
                </a:solidFill>
                <a:uFillTx/>
                <a:latin typeface="+mn-lt"/>
                <a:ea typeface="+mn-ea"/>
                <a:cs typeface="+mn-cs"/>
                <a:sym typeface="Arial"/>
              </a:defRPr>
            </a:lvl5pPr>
            <a:lvl6pPr marL="25400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6pPr>
            <a:lvl7pPr marL="29972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7pPr>
            <a:lvl8pPr marL="34544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8pPr>
            <a:lvl9pPr marL="39116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9pPr>
          </a:lstStyle>
          <a:p>
            <a:pPr marL="0" indent="0">
              <a:buNone/>
            </a:pPr>
            <a:r>
              <a:rPr lang="de-DE" sz="1400" b="0" kern="0" dirty="0"/>
              <a:t>Visualisierung</a:t>
            </a:r>
          </a:p>
        </p:txBody>
      </p:sp>
    </p:spTree>
    <p:extLst>
      <p:ext uri="{BB962C8B-B14F-4D97-AF65-F5344CB8AC3E}">
        <p14:creationId xmlns:p14="http://schemas.microsoft.com/office/powerpoint/2010/main" val="2587230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Text, Baum, Karte, Screenshot enthält.&#10;&#10;KI-generierte Inhalte können fehlerhaft sein.">
            <a:extLst>
              <a:ext uri="{FF2B5EF4-FFF2-40B4-BE49-F238E27FC236}">
                <a16:creationId xmlns:a16="http://schemas.microsoft.com/office/drawing/2014/main" id="{B16CF790-51BC-2186-CA55-02BE6000D0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687" y="557733"/>
            <a:ext cx="8599935" cy="6128818"/>
          </a:xfrm>
          <a:prstGeom prst="rect">
            <a:avLst/>
          </a:prstGeom>
        </p:spPr>
      </p:pic>
      <p:sp>
        <p:nvSpPr>
          <p:cNvPr id="2" name="Textplatzhalter 5">
            <a:extLst>
              <a:ext uri="{FF2B5EF4-FFF2-40B4-BE49-F238E27FC236}">
                <a16:creationId xmlns:a16="http://schemas.microsoft.com/office/drawing/2014/main" id="{99598858-7C77-F1A3-8A82-4E7B9D4BA3B3}"/>
              </a:ext>
            </a:extLst>
          </p:cNvPr>
          <p:cNvSpPr txBox="1">
            <a:spLocks/>
          </p:cNvSpPr>
          <p:nvPr/>
        </p:nvSpPr>
        <p:spPr>
          <a:xfrm>
            <a:off x="341512" y="204376"/>
            <a:ext cx="2387400" cy="288824"/>
          </a:xfrm>
          <a:prstGeom prst="rect">
            <a:avLst/>
          </a:prstGeom>
        </p:spPr>
        <p:txBody>
          <a:bodyPr/>
          <a:lstStyle>
            <a:lvl1pPr marL="342900" marR="0" indent="-342900" algn="l" defTabSz="914400" rtl="0" eaLnBrk="1" latinLnBrk="0" hangingPunct="1">
              <a:lnSpc>
                <a:spcPct val="100000"/>
              </a:lnSpc>
              <a:spcBef>
                <a:spcPts val="400"/>
              </a:spcBef>
              <a:spcAft>
                <a:spcPts val="0"/>
              </a:spcAft>
              <a:buClrTx/>
              <a:buSzPct val="70000"/>
              <a:buFontTx/>
              <a:buBlip>
                <a:blip r:embed="rId3"/>
              </a:buBlip>
              <a:tabLst/>
              <a:defRPr sz="2000" b="1" i="0" u="none" strike="noStrike" cap="none" spc="0" baseline="0">
                <a:solidFill>
                  <a:schemeClr val="accent1"/>
                </a:solidFill>
                <a:uFillTx/>
                <a:latin typeface="+mn-lt"/>
                <a:ea typeface="+mn-ea"/>
                <a:cs typeface="+mn-cs"/>
                <a:sym typeface="Arial"/>
              </a:defRPr>
            </a:lvl1pPr>
            <a:lvl2pPr marL="774700" marR="0" indent="-317500" algn="l" defTabSz="914400" rtl="0" eaLnBrk="1" latinLnBrk="0" hangingPunct="1">
              <a:lnSpc>
                <a:spcPct val="100000"/>
              </a:lnSpc>
              <a:spcBef>
                <a:spcPts val="400"/>
              </a:spcBef>
              <a:spcAft>
                <a:spcPts val="0"/>
              </a:spcAft>
              <a:buClrTx/>
              <a:buSzPct val="65000"/>
              <a:buFontTx/>
              <a:buBlip>
                <a:blip r:embed="rId3"/>
              </a:buBlip>
              <a:tabLst/>
              <a:defRPr sz="2000" b="1" i="0" u="none" strike="noStrike" cap="none" spc="0" baseline="0">
                <a:solidFill>
                  <a:schemeClr val="accent1"/>
                </a:solidFill>
                <a:uFillTx/>
                <a:latin typeface="+mn-lt"/>
                <a:ea typeface="+mn-ea"/>
                <a:cs typeface="+mn-cs"/>
                <a:sym typeface="Arial"/>
              </a:defRPr>
            </a:lvl2pPr>
            <a:lvl3pPr marL="1183341" marR="0" indent="-268941" algn="l" defTabSz="914400" rtl="0" eaLnBrk="1" latinLnBrk="0" hangingPunct="1">
              <a:lnSpc>
                <a:spcPct val="100000"/>
              </a:lnSpc>
              <a:spcBef>
                <a:spcPts val="400"/>
              </a:spcBef>
              <a:spcAft>
                <a:spcPts val="0"/>
              </a:spcAft>
              <a:buClrTx/>
              <a:buSzPct val="60000"/>
              <a:buFontTx/>
              <a:buBlip>
                <a:blip r:embed="rId3"/>
              </a:buBlip>
              <a:tabLst/>
              <a:defRPr sz="2000" b="1" i="0" u="none" strike="noStrike" cap="none" spc="0" baseline="0">
                <a:solidFill>
                  <a:schemeClr val="accent1"/>
                </a:solidFill>
                <a:uFillTx/>
                <a:latin typeface="+mn-lt"/>
                <a:ea typeface="+mn-ea"/>
                <a:cs typeface="+mn-cs"/>
                <a:sym typeface="Arial"/>
              </a:defRPr>
            </a:lvl3pPr>
            <a:lvl4pPr marL="1657350" marR="0" indent="-285750" algn="l" defTabSz="914400" rtl="0" eaLnBrk="1" latinLnBrk="0" hangingPunct="1">
              <a:lnSpc>
                <a:spcPct val="100000"/>
              </a:lnSpc>
              <a:spcBef>
                <a:spcPts val="400"/>
              </a:spcBef>
              <a:spcAft>
                <a:spcPts val="0"/>
              </a:spcAft>
              <a:buClrTx/>
              <a:buSzPct val="55000"/>
              <a:buFontTx/>
              <a:buBlip>
                <a:blip r:embed="rId3"/>
              </a:buBlip>
              <a:tabLst/>
              <a:defRPr sz="2000" b="1" i="0" u="none" strike="noStrike" cap="none" spc="0" baseline="0">
                <a:solidFill>
                  <a:schemeClr val="accent1"/>
                </a:solidFill>
                <a:uFillTx/>
                <a:latin typeface="+mn-lt"/>
                <a:ea typeface="+mn-ea"/>
                <a:cs typeface="+mn-cs"/>
                <a:sym typeface="Arial"/>
              </a:defRPr>
            </a:lvl4pPr>
            <a:lvl5pPr marL="2133600" marR="0" indent="-304800" algn="l" defTabSz="914400" rtl="0" eaLnBrk="1" latinLnBrk="0" hangingPunct="1">
              <a:lnSpc>
                <a:spcPct val="100000"/>
              </a:lnSpc>
              <a:spcBef>
                <a:spcPts val="400"/>
              </a:spcBef>
              <a:spcAft>
                <a:spcPts val="0"/>
              </a:spcAft>
              <a:buClrTx/>
              <a:buSzPct val="50000"/>
              <a:buFontTx/>
              <a:buBlip>
                <a:blip r:embed="rId3"/>
              </a:buBlip>
              <a:tabLst/>
              <a:defRPr sz="2000" b="1" i="0" u="none" strike="noStrike" cap="none" spc="0" baseline="0">
                <a:solidFill>
                  <a:schemeClr val="accent1"/>
                </a:solidFill>
                <a:uFillTx/>
                <a:latin typeface="+mn-lt"/>
                <a:ea typeface="+mn-ea"/>
                <a:cs typeface="+mn-cs"/>
                <a:sym typeface="Arial"/>
              </a:defRPr>
            </a:lvl5pPr>
            <a:lvl6pPr marL="25400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6pPr>
            <a:lvl7pPr marL="29972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7pPr>
            <a:lvl8pPr marL="34544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8pPr>
            <a:lvl9pPr marL="39116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9pPr>
          </a:lstStyle>
          <a:p>
            <a:pPr marL="0" indent="0">
              <a:buNone/>
            </a:pPr>
            <a:r>
              <a:rPr lang="de-DE" sz="1400" b="0" kern="0" dirty="0"/>
              <a:t>Visualisierung</a:t>
            </a:r>
          </a:p>
        </p:txBody>
      </p:sp>
    </p:spTree>
    <p:extLst>
      <p:ext uri="{BB962C8B-B14F-4D97-AF65-F5344CB8AC3E}">
        <p14:creationId xmlns:p14="http://schemas.microsoft.com/office/powerpoint/2010/main" val="222651573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Baum, Karte, draußen enthält.&#10;&#10;KI-generierte Inhalte können fehlerhaft sein.">
            <a:extLst>
              <a:ext uri="{FF2B5EF4-FFF2-40B4-BE49-F238E27FC236}">
                <a16:creationId xmlns:a16="http://schemas.microsoft.com/office/drawing/2014/main" id="{ABD48ADD-01EC-9AB2-FBB7-DC6DFC89DB8D}"/>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436"/>
            <a:ext cx="9144000" cy="6467239"/>
          </a:xfrm>
          <a:prstGeom prst="rect">
            <a:avLst/>
          </a:prstGeom>
        </p:spPr>
      </p:pic>
      <p:sp>
        <p:nvSpPr>
          <p:cNvPr id="2" name="Textplatzhalter 5">
            <a:extLst>
              <a:ext uri="{FF2B5EF4-FFF2-40B4-BE49-F238E27FC236}">
                <a16:creationId xmlns:a16="http://schemas.microsoft.com/office/drawing/2014/main" id="{A9624971-21EE-844F-04BB-6CB763DA4320}"/>
              </a:ext>
            </a:extLst>
          </p:cNvPr>
          <p:cNvSpPr txBox="1">
            <a:spLocks/>
          </p:cNvSpPr>
          <p:nvPr/>
        </p:nvSpPr>
        <p:spPr>
          <a:xfrm>
            <a:off x="341512" y="204376"/>
            <a:ext cx="2387400" cy="288824"/>
          </a:xfrm>
          <a:prstGeom prst="rect">
            <a:avLst/>
          </a:prstGeom>
        </p:spPr>
        <p:txBody>
          <a:bodyPr/>
          <a:lstStyle>
            <a:lvl1pPr marL="342900" marR="0" indent="-342900" algn="l" defTabSz="914400" rtl="0" eaLnBrk="1" latinLnBrk="0" hangingPunct="1">
              <a:lnSpc>
                <a:spcPct val="100000"/>
              </a:lnSpc>
              <a:spcBef>
                <a:spcPts val="400"/>
              </a:spcBef>
              <a:spcAft>
                <a:spcPts val="0"/>
              </a:spcAft>
              <a:buClrTx/>
              <a:buSzPct val="70000"/>
              <a:buFontTx/>
              <a:buBlip>
                <a:blip r:embed="rId3"/>
              </a:buBlip>
              <a:tabLst/>
              <a:defRPr sz="2000" b="1" i="0" u="none" strike="noStrike" cap="none" spc="0" baseline="0">
                <a:solidFill>
                  <a:schemeClr val="accent1"/>
                </a:solidFill>
                <a:uFillTx/>
                <a:latin typeface="+mn-lt"/>
                <a:ea typeface="+mn-ea"/>
                <a:cs typeface="+mn-cs"/>
                <a:sym typeface="Arial"/>
              </a:defRPr>
            </a:lvl1pPr>
            <a:lvl2pPr marL="774700" marR="0" indent="-317500" algn="l" defTabSz="914400" rtl="0" eaLnBrk="1" latinLnBrk="0" hangingPunct="1">
              <a:lnSpc>
                <a:spcPct val="100000"/>
              </a:lnSpc>
              <a:spcBef>
                <a:spcPts val="400"/>
              </a:spcBef>
              <a:spcAft>
                <a:spcPts val="0"/>
              </a:spcAft>
              <a:buClrTx/>
              <a:buSzPct val="65000"/>
              <a:buFontTx/>
              <a:buBlip>
                <a:blip r:embed="rId3"/>
              </a:buBlip>
              <a:tabLst/>
              <a:defRPr sz="2000" b="1" i="0" u="none" strike="noStrike" cap="none" spc="0" baseline="0">
                <a:solidFill>
                  <a:schemeClr val="accent1"/>
                </a:solidFill>
                <a:uFillTx/>
                <a:latin typeface="+mn-lt"/>
                <a:ea typeface="+mn-ea"/>
                <a:cs typeface="+mn-cs"/>
                <a:sym typeface="Arial"/>
              </a:defRPr>
            </a:lvl2pPr>
            <a:lvl3pPr marL="1183341" marR="0" indent="-268941" algn="l" defTabSz="914400" rtl="0" eaLnBrk="1" latinLnBrk="0" hangingPunct="1">
              <a:lnSpc>
                <a:spcPct val="100000"/>
              </a:lnSpc>
              <a:spcBef>
                <a:spcPts val="400"/>
              </a:spcBef>
              <a:spcAft>
                <a:spcPts val="0"/>
              </a:spcAft>
              <a:buClrTx/>
              <a:buSzPct val="60000"/>
              <a:buFontTx/>
              <a:buBlip>
                <a:blip r:embed="rId3"/>
              </a:buBlip>
              <a:tabLst/>
              <a:defRPr sz="2000" b="1" i="0" u="none" strike="noStrike" cap="none" spc="0" baseline="0">
                <a:solidFill>
                  <a:schemeClr val="accent1"/>
                </a:solidFill>
                <a:uFillTx/>
                <a:latin typeface="+mn-lt"/>
                <a:ea typeface="+mn-ea"/>
                <a:cs typeface="+mn-cs"/>
                <a:sym typeface="Arial"/>
              </a:defRPr>
            </a:lvl3pPr>
            <a:lvl4pPr marL="1657350" marR="0" indent="-285750" algn="l" defTabSz="914400" rtl="0" eaLnBrk="1" latinLnBrk="0" hangingPunct="1">
              <a:lnSpc>
                <a:spcPct val="100000"/>
              </a:lnSpc>
              <a:spcBef>
                <a:spcPts val="400"/>
              </a:spcBef>
              <a:spcAft>
                <a:spcPts val="0"/>
              </a:spcAft>
              <a:buClrTx/>
              <a:buSzPct val="55000"/>
              <a:buFontTx/>
              <a:buBlip>
                <a:blip r:embed="rId3"/>
              </a:buBlip>
              <a:tabLst/>
              <a:defRPr sz="2000" b="1" i="0" u="none" strike="noStrike" cap="none" spc="0" baseline="0">
                <a:solidFill>
                  <a:schemeClr val="accent1"/>
                </a:solidFill>
                <a:uFillTx/>
                <a:latin typeface="+mn-lt"/>
                <a:ea typeface="+mn-ea"/>
                <a:cs typeface="+mn-cs"/>
                <a:sym typeface="Arial"/>
              </a:defRPr>
            </a:lvl4pPr>
            <a:lvl5pPr marL="2133600" marR="0" indent="-304800" algn="l" defTabSz="914400" rtl="0" eaLnBrk="1" latinLnBrk="0" hangingPunct="1">
              <a:lnSpc>
                <a:spcPct val="100000"/>
              </a:lnSpc>
              <a:spcBef>
                <a:spcPts val="400"/>
              </a:spcBef>
              <a:spcAft>
                <a:spcPts val="0"/>
              </a:spcAft>
              <a:buClrTx/>
              <a:buSzPct val="50000"/>
              <a:buFontTx/>
              <a:buBlip>
                <a:blip r:embed="rId3"/>
              </a:buBlip>
              <a:tabLst/>
              <a:defRPr sz="2000" b="1" i="0" u="none" strike="noStrike" cap="none" spc="0" baseline="0">
                <a:solidFill>
                  <a:schemeClr val="accent1"/>
                </a:solidFill>
                <a:uFillTx/>
                <a:latin typeface="+mn-lt"/>
                <a:ea typeface="+mn-ea"/>
                <a:cs typeface="+mn-cs"/>
                <a:sym typeface="Arial"/>
              </a:defRPr>
            </a:lvl5pPr>
            <a:lvl6pPr marL="25400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6pPr>
            <a:lvl7pPr marL="29972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7pPr>
            <a:lvl8pPr marL="34544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8pPr>
            <a:lvl9pPr marL="39116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9pPr>
          </a:lstStyle>
          <a:p>
            <a:pPr marL="0" indent="0">
              <a:buNone/>
            </a:pPr>
            <a:r>
              <a:rPr lang="de-DE" sz="1400" b="0" kern="0" dirty="0"/>
              <a:t>Visualisierung</a:t>
            </a:r>
          </a:p>
        </p:txBody>
      </p:sp>
    </p:spTree>
    <p:extLst>
      <p:ext uri="{BB962C8B-B14F-4D97-AF65-F5344CB8AC3E}">
        <p14:creationId xmlns:p14="http://schemas.microsoft.com/office/powerpoint/2010/main" val="1986361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129">
            <a:extLst>
              <a:ext uri="{FF2B5EF4-FFF2-40B4-BE49-F238E27FC236}">
                <a16:creationId xmlns:a16="http://schemas.microsoft.com/office/drawing/2014/main" id="{956BC2A6-1A80-C9E8-5A48-E7833D4DE20D}"/>
              </a:ext>
            </a:extLst>
          </p:cNvPr>
          <p:cNvGraphicFramePr/>
          <p:nvPr>
            <p:extLst>
              <p:ext uri="{D42A27DB-BD31-4B8C-83A1-F6EECF244321}">
                <p14:modId xmlns:p14="http://schemas.microsoft.com/office/powerpoint/2010/main" val="2796193310"/>
              </p:ext>
            </p:extLst>
          </p:nvPr>
        </p:nvGraphicFramePr>
        <p:xfrm>
          <a:off x="431994" y="796949"/>
          <a:ext cx="8284623" cy="3375002"/>
        </p:xfrm>
        <a:graphic>
          <a:graphicData uri="http://schemas.openxmlformats.org/drawingml/2006/table">
            <a:tbl>
              <a:tblPr bandRow="1"/>
              <a:tblGrid>
                <a:gridCol w="8284623">
                  <a:extLst>
                    <a:ext uri="{9D8B030D-6E8A-4147-A177-3AD203B41FA5}">
                      <a16:colId xmlns:a16="http://schemas.microsoft.com/office/drawing/2014/main" val="20000"/>
                    </a:ext>
                  </a:extLst>
                </a:gridCol>
              </a:tblGrid>
              <a:tr h="711381">
                <a:tc>
                  <a:txBody>
                    <a:bodyPr/>
                    <a:lstStyle/>
                    <a:p>
                      <a:pPr indent="63500" algn="l">
                        <a:spcBef>
                          <a:spcPts val="800"/>
                        </a:spcBef>
                        <a:defRPr sz="1800">
                          <a:solidFill>
                            <a:srgbClr val="000000"/>
                          </a:solidFill>
                        </a:defRPr>
                      </a:pPr>
                      <a:r>
                        <a:rPr sz="2400" b="1" dirty="0">
                          <a:solidFill>
                            <a:schemeClr val="accent5">
                              <a:lumOff val="5098"/>
                            </a:schemeClr>
                          </a:solidFill>
                        </a:rPr>
                        <a:t>Agenda</a:t>
                      </a:r>
                    </a:p>
                  </a:txBody>
                  <a:tcPr marL="63500" marR="63500" marT="63500" marB="63500"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tcPr>
                </a:tc>
                <a:extLst>
                  <a:ext uri="{0D108BD9-81ED-4DB2-BD59-A6C34878D82A}">
                    <a16:rowId xmlns:a16="http://schemas.microsoft.com/office/drawing/2014/main" val="10000"/>
                  </a:ext>
                </a:extLst>
              </a:tr>
              <a:tr h="533851">
                <a:tc>
                  <a:txBody>
                    <a:bodyPr/>
                    <a:lstStyle/>
                    <a:p>
                      <a:pPr indent="63500" algn="l">
                        <a:spcBef>
                          <a:spcPts val="300"/>
                        </a:spcBef>
                      </a:pPr>
                      <a:r>
                        <a:rPr lang="de-DE" sz="1400" b="1" i="0" u="none" strike="noStrike" cap="none" spc="0" baseline="0" dirty="0">
                          <a:solidFill>
                            <a:srgbClr val="535353"/>
                          </a:solidFill>
                          <a:uFillTx/>
                          <a:latin typeface="+mn-lt"/>
                          <a:ea typeface="+mn-ea"/>
                          <a:cs typeface="+mn-cs"/>
                        </a:rPr>
                        <a:t>Naturwind </a:t>
                      </a:r>
                      <a:endParaRPr sz="1400" b="1" i="0" u="none" strike="noStrike" cap="none" spc="0" baseline="0" dirty="0">
                        <a:solidFill>
                          <a:srgbClr val="535353"/>
                        </a:solidFill>
                        <a:uFillTx/>
                        <a:latin typeface="+mn-lt"/>
                        <a:ea typeface="+mn-ea"/>
                        <a:cs typeface="+mn-cs"/>
                        <a:sym typeface="Arial"/>
                      </a:endParaRPr>
                    </a:p>
                  </a:txBody>
                  <a:tcPr marL="45706" marR="45706" marT="45706" marB="45706"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85823003"/>
                  </a:ext>
                </a:extLst>
              </a:tr>
              <a:tr h="533851">
                <a:tc>
                  <a:txBody>
                    <a:bodyPr/>
                    <a:lstStyle/>
                    <a:p>
                      <a:pPr indent="63500" algn="l">
                        <a:spcBef>
                          <a:spcPts val="300"/>
                        </a:spcBef>
                      </a:pPr>
                      <a:r>
                        <a:rPr lang="de-DE" sz="1400" b="0" dirty="0">
                          <a:solidFill>
                            <a:srgbClr val="535353"/>
                          </a:solidFill>
                        </a:rPr>
                        <a:t>Planungsgrundlagen</a:t>
                      </a:r>
                      <a:endParaRPr sz="1400" b="0" dirty="0">
                        <a:solidFill>
                          <a:srgbClr val="535353"/>
                        </a:solidFill>
                      </a:endParaRPr>
                    </a:p>
                  </a:txBody>
                  <a:tcPr marL="45706" marR="45706" marT="45706" marB="45706"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lumOff val="5098"/>
                      </a:schemeClr>
                    </a:solidFill>
                  </a:tcPr>
                </a:tc>
                <a:extLst>
                  <a:ext uri="{0D108BD9-81ED-4DB2-BD59-A6C34878D82A}">
                    <a16:rowId xmlns:a16="http://schemas.microsoft.com/office/drawing/2014/main" val="10001"/>
                  </a:ext>
                </a:extLst>
              </a:tr>
              <a:tr h="531973">
                <a:tc>
                  <a:txBody>
                    <a:bodyPr/>
                    <a:lstStyle/>
                    <a:p>
                      <a:pPr indent="63500" algn="l">
                        <a:spcBef>
                          <a:spcPts val="300"/>
                        </a:spcBef>
                        <a:defRPr sz="1800">
                          <a:solidFill>
                            <a:srgbClr val="000000"/>
                          </a:solidFill>
                        </a:defRPr>
                      </a:pPr>
                      <a:r>
                        <a:rPr lang="de-DE" sz="1400" b="0" dirty="0">
                          <a:solidFill>
                            <a:srgbClr val="535353"/>
                          </a:solidFill>
                        </a:rPr>
                        <a:t>Standortplanung</a:t>
                      </a:r>
                    </a:p>
                  </a:txBody>
                  <a:tcPr marL="45706" marR="45706" marT="45706" marB="45706"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531973">
                <a:tc>
                  <a:txBody>
                    <a:bodyPr/>
                    <a:lstStyle/>
                    <a:p>
                      <a:pPr indent="63500" algn="l">
                        <a:spcBef>
                          <a:spcPts val="300"/>
                        </a:spcBef>
                        <a:defRPr sz="1800">
                          <a:solidFill>
                            <a:srgbClr val="000000"/>
                          </a:solidFill>
                        </a:defRPr>
                      </a:pPr>
                      <a:r>
                        <a:rPr lang="de-DE" sz="1400" b="0" dirty="0">
                          <a:solidFill>
                            <a:srgbClr val="535353"/>
                          </a:solidFill>
                        </a:rPr>
                        <a:t>Visualisierung</a:t>
                      </a:r>
                    </a:p>
                  </a:txBody>
                  <a:tcPr marL="45706" marR="45706" marT="45706" marB="45706"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531973">
                <a:tc>
                  <a:txBody>
                    <a:bodyPr/>
                    <a:lstStyle/>
                    <a:p>
                      <a:pPr indent="63500" algn="l">
                        <a:spcBef>
                          <a:spcPts val="300"/>
                        </a:spcBef>
                        <a:defRPr sz="1800">
                          <a:solidFill>
                            <a:srgbClr val="000000"/>
                          </a:solidFill>
                        </a:defRPr>
                      </a:pPr>
                      <a:r>
                        <a:rPr lang="de-DE" sz="1400" b="0" dirty="0">
                          <a:solidFill>
                            <a:srgbClr val="535353"/>
                          </a:solidFill>
                        </a:rPr>
                        <a:t>Kommunale Teilhabe</a:t>
                      </a:r>
                    </a:p>
                  </a:txBody>
                  <a:tcPr marL="45706" marR="45706" marT="45706" marB="45706"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3392722042"/>
                  </a:ext>
                </a:extLst>
              </a:tr>
            </a:tbl>
          </a:graphicData>
        </a:graphic>
      </p:graphicFrame>
    </p:spTree>
    <p:extLst>
      <p:ext uri="{BB962C8B-B14F-4D97-AF65-F5344CB8AC3E}">
        <p14:creationId xmlns:p14="http://schemas.microsoft.com/office/powerpoint/2010/main" val="122576921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Baum, Karte, draußen enthält.&#10;&#10;KI-generierte Inhalte können fehlerhaft sein.">
            <a:extLst>
              <a:ext uri="{FF2B5EF4-FFF2-40B4-BE49-F238E27FC236}">
                <a16:creationId xmlns:a16="http://schemas.microsoft.com/office/drawing/2014/main" id="{602E2E1D-491E-DCFB-DB3E-725C08A66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931"/>
            <a:ext cx="9144000" cy="6467239"/>
          </a:xfrm>
          <a:prstGeom prst="rect">
            <a:avLst/>
          </a:prstGeom>
        </p:spPr>
      </p:pic>
      <p:sp>
        <p:nvSpPr>
          <p:cNvPr id="2" name="Textplatzhalter 5">
            <a:extLst>
              <a:ext uri="{FF2B5EF4-FFF2-40B4-BE49-F238E27FC236}">
                <a16:creationId xmlns:a16="http://schemas.microsoft.com/office/drawing/2014/main" id="{190DFB2A-BA33-46D9-7D95-6A745F465584}"/>
              </a:ext>
            </a:extLst>
          </p:cNvPr>
          <p:cNvSpPr txBox="1">
            <a:spLocks/>
          </p:cNvSpPr>
          <p:nvPr/>
        </p:nvSpPr>
        <p:spPr>
          <a:xfrm>
            <a:off x="341512" y="204376"/>
            <a:ext cx="2387400" cy="288824"/>
          </a:xfrm>
          <a:prstGeom prst="rect">
            <a:avLst/>
          </a:prstGeom>
        </p:spPr>
        <p:txBody>
          <a:bodyPr/>
          <a:lstStyle>
            <a:lvl1pPr marL="342900" marR="0" indent="-342900" algn="l" defTabSz="914400" rtl="0" eaLnBrk="1" latinLnBrk="0" hangingPunct="1">
              <a:lnSpc>
                <a:spcPct val="100000"/>
              </a:lnSpc>
              <a:spcBef>
                <a:spcPts val="400"/>
              </a:spcBef>
              <a:spcAft>
                <a:spcPts val="0"/>
              </a:spcAft>
              <a:buClrTx/>
              <a:buSzPct val="70000"/>
              <a:buFontTx/>
              <a:buBlip>
                <a:blip r:embed="rId3"/>
              </a:buBlip>
              <a:tabLst/>
              <a:defRPr sz="2000" b="1" i="0" u="none" strike="noStrike" cap="none" spc="0" baseline="0">
                <a:solidFill>
                  <a:schemeClr val="accent1"/>
                </a:solidFill>
                <a:uFillTx/>
                <a:latin typeface="+mn-lt"/>
                <a:ea typeface="+mn-ea"/>
                <a:cs typeface="+mn-cs"/>
                <a:sym typeface="Arial"/>
              </a:defRPr>
            </a:lvl1pPr>
            <a:lvl2pPr marL="774700" marR="0" indent="-317500" algn="l" defTabSz="914400" rtl="0" eaLnBrk="1" latinLnBrk="0" hangingPunct="1">
              <a:lnSpc>
                <a:spcPct val="100000"/>
              </a:lnSpc>
              <a:spcBef>
                <a:spcPts val="400"/>
              </a:spcBef>
              <a:spcAft>
                <a:spcPts val="0"/>
              </a:spcAft>
              <a:buClrTx/>
              <a:buSzPct val="65000"/>
              <a:buFontTx/>
              <a:buBlip>
                <a:blip r:embed="rId3"/>
              </a:buBlip>
              <a:tabLst/>
              <a:defRPr sz="2000" b="1" i="0" u="none" strike="noStrike" cap="none" spc="0" baseline="0">
                <a:solidFill>
                  <a:schemeClr val="accent1"/>
                </a:solidFill>
                <a:uFillTx/>
                <a:latin typeface="+mn-lt"/>
                <a:ea typeface="+mn-ea"/>
                <a:cs typeface="+mn-cs"/>
                <a:sym typeface="Arial"/>
              </a:defRPr>
            </a:lvl2pPr>
            <a:lvl3pPr marL="1183341" marR="0" indent="-268941" algn="l" defTabSz="914400" rtl="0" eaLnBrk="1" latinLnBrk="0" hangingPunct="1">
              <a:lnSpc>
                <a:spcPct val="100000"/>
              </a:lnSpc>
              <a:spcBef>
                <a:spcPts val="400"/>
              </a:spcBef>
              <a:spcAft>
                <a:spcPts val="0"/>
              </a:spcAft>
              <a:buClrTx/>
              <a:buSzPct val="60000"/>
              <a:buFontTx/>
              <a:buBlip>
                <a:blip r:embed="rId3"/>
              </a:buBlip>
              <a:tabLst/>
              <a:defRPr sz="2000" b="1" i="0" u="none" strike="noStrike" cap="none" spc="0" baseline="0">
                <a:solidFill>
                  <a:schemeClr val="accent1"/>
                </a:solidFill>
                <a:uFillTx/>
                <a:latin typeface="+mn-lt"/>
                <a:ea typeface="+mn-ea"/>
                <a:cs typeface="+mn-cs"/>
                <a:sym typeface="Arial"/>
              </a:defRPr>
            </a:lvl3pPr>
            <a:lvl4pPr marL="1657350" marR="0" indent="-285750" algn="l" defTabSz="914400" rtl="0" eaLnBrk="1" latinLnBrk="0" hangingPunct="1">
              <a:lnSpc>
                <a:spcPct val="100000"/>
              </a:lnSpc>
              <a:spcBef>
                <a:spcPts val="400"/>
              </a:spcBef>
              <a:spcAft>
                <a:spcPts val="0"/>
              </a:spcAft>
              <a:buClrTx/>
              <a:buSzPct val="55000"/>
              <a:buFontTx/>
              <a:buBlip>
                <a:blip r:embed="rId3"/>
              </a:buBlip>
              <a:tabLst/>
              <a:defRPr sz="2000" b="1" i="0" u="none" strike="noStrike" cap="none" spc="0" baseline="0">
                <a:solidFill>
                  <a:schemeClr val="accent1"/>
                </a:solidFill>
                <a:uFillTx/>
                <a:latin typeface="+mn-lt"/>
                <a:ea typeface="+mn-ea"/>
                <a:cs typeface="+mn-cs"/>
                <a:sym typeface="Arial"/>
              </a:defRPr>
            </a:lvl4pPr>
            <a:lvl5pPr marL="2133600" marR="0" indent="-304800" algn="l" defTabSz="914400" rtl="0" eaLnBrk="1" latinLnBrk="0" hangingPunct="1">
              <a:lnSpc>
                <a:spcPct val="100000"/>
              </a:lnSpc>
              <a:spcBef>
                <a:spcPts val="400"/>
              </a:spcBef>
              <a:spcAft>
                <a:spcPts val="0"/>
              </a:spcAft>
              <a:buClrTx/>
              <a:buSzPct val="50000"/>
              <a:buFontTx/>
              <a:buBlip>
                <a:blip r:embed="rId3"/>
              </a:buBlip>
              <a:tabLst/>
              <a:defRPr sz="2000" b="1" i="0" u="none" strike="noStrike" cap="none" spc="0" baseline="0">
                <a:solidFill>
                  <a:schemeClr val="accent1"/>
                </a:solidFill>
                <a:uFillTx/>
                <a:latin typeface="+mn-lt"/>
                <a:ea typeface="+mn-ea"/>
                <a:cs typeface="+mn-cs"/>
                <a:sym typeface="Arial"/>
              </a:defRPr>
            </a:lvl5pPr>
            <a:lvl6pPr marL="25400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6pPr>
            <a:lvl7pPr marL="29972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7pPr>
            <a:lvl8pPr marL="34544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8pPr>
            <a:lvl9pPr marL="39116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9pPr>
          </a:lstStyle>
          <a:p>
            <a:pPr marL="0" indent="0">
              <a:buNone/>
            </a:pPr>
            <a:r>
              <a:rPr lang="de-DE" sz="1400" b="0" kern="0" dirty="0"/>
              <a:t>Visualisierung</a:t>
            </a:r>
          </a:p>
        </p:txBody>
      </p:sp>
    </p:spTree>
    <p:extLst>
      <p:ext uri="{BB962C8B-B14F-4D97-AF65-F5344CB8AC3E}">
        <p14:creationId xmlns:p14="http://schemas.microsoft.com/office/powerpoint/2010/main" val="184813172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Karte, Baum, Screenshot enthält.&#10;&#10;KI-generierte Inhalte können fehlerhaft sein.">
            <a:extLst>
              <a:ext uri="{FF2B5EF4-FFF2-40B4-BE49-F238E27FC236}">
                <a16:creationId xmlns:a16="http://schemas.microsoft.com/office/drawing/2014/main" id="{81A89539-50C6-CAE6-96F0-A8F428E2A6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2080"/>
            <a:ext cx="9144000" cy="6467239"/>
          </a:xfrm>
          <a:prstGeom prst="rect">
            <a:avLst/>
          </a:prstGeom>
        </p:spPr>
      </p:pic>
      <p:sp>
        <p:nvSpPr>
          <p:cNvPr id="2" name="Textplatzhalter 5">
            <a:extLst>
              <a:ext uri="{FF2B5EF4-FFF2-40B4-BE49-F238E27FC236}">
                <a16:creationId xmlns:a16="http://schemas.microsoft.com/office/drawing/2014/main" id="{A47A151E-4C98-7D68-8A55-0673CB5DE3D8}"/>
              </a:ext>
            </a:extLst>
          </p:cNvPr>
          <p:cNvSpPr txBox="1">
            <a:spLocks/>
          </p:cNvSpPr>
          <p:nvPr/>
        </p:nvSpPr>
        <p:spPr>
          <a:xfrm>
            <a:off x="341512" y="204376"/>
            <a:ext cx="2387400" cy="288824"/>
          </a:xfrm>
          <a:prstGeom prst="rect">
            <a:avLst/>
          </a:prstGeom>
        </p:spPr>
        <p:txBody>
          <a:bodyPr/>
          <a:lstStyle>
            <a:lvl1pPr marL="342900" marR="0" indent="-342900" algn="l" defTabSz="914400" rtl="0" eaLnBrk="1" latinLnBrk="0" hangingPunct="1">
              <a:lnSpc>
                <a:spcPct val="100000"/>
              </a:lnSpc>
              <a:spcBef>
                <a:spcPts val="400"/>
              </a:spcBef>
              <a:spcAft>
                <a:spcPts val="0"/>
              </a:spcAft>
              <a:buClrTx/>
              <a:buSzPct val="70000"/>
              <a:buFontTx/>
              <a:buBlip>
                <a:blip r:embed="rId3"/>
              </a:buBlip>
              <a:tabLst/>
              <a:defRPr sz="2000" b="1" i="0" u="none" strike="noStrike" cap="none" spc="0" baseline="0">
                <a:solidFill>
                  <a:schemeClr val="accent1"/>
                </a:solidFill>
                <a:uFillTx/>
                <a:latin typeface="+mn-lt"/>
                <a:ea typeface="+mn-ea"/>
                <a:cs typeface="+mn-cs"/>
                <a:sym typeface="Arial"/>
              </a:defRPr>
            </a:lvl1pPr>
            <a:lvl2pPr marL="774700" marR="0" indent="-317500" algn="l" defTabSz="914400" rtl="0" eaLnBrk="1" latinLnBrk="0" hangingPunct="1">
              <a:lnSpc>
                <a:spcPct val="100000"/>
              </a:lnSpc>
              <a:spcBef>
                <a:spcPts val="400"/>
              </a:spcBef>
              <a:spcAft>
                <a:spcPts val="0"/>
              </a:spcAft>
              <a:buClrTx/>
              <a:buSzPct val="65000"/>
              <a:buFontTx/>
              <a:buBlip>
                <a:blip r:embed="rId3"/>
              </a:buBlip>
              <a:tabLst/>
              <a:defRPr sz="2000" b="1" i="0" u="none" strike="noStrike" cap="none" spc="0" baseline="0">
                <a:solidFill>
                  <a:schemeClr val="accent1"/>
                </a:solidFill>
                <a:uFillTx/>
                <a:latin typeface="+mn-lt"/>
                <a:ea typeface="+mn-ea"/>
                <a:cs typeface="+mn-cs"/>
                <a:sym typeface="Arial"/>
              </a:defRPr>
            </a:lvl2pPr>
            <a:lvl3pPr marL="1183341" marR="0" indent="-268941" algn="l" defTabSz="914400" rtl="0" eaLnBrk="1" latinLnBrk="0" hangingPunct="1">
              <a:lnSpc>
                <a:spcPct val="100000"/>
              </a:lnSpc>
              <a:spcBef>
                <a:spcPts val="400"/>
              </a:spcBef>
              <a:spcAft>
                <a:spcPts val="0"/>
              </a:spcAft>
              <a:buClrTx/>
              <a:buSzPct val="60000"/>
              <a:buFontTx/>
              <a:buBlip>
                <a:blip r:embed="rId3"/>
              </a:buBlip>
              <a:tabLst/>
              <a:defRPr sz="2000" b="1" i="0" u="none" strike="noStrike" cap="none" spc="0" baseline="0">
                <a:solidFill>
                  <a:schemeClr val="accent1"/>
                </a:solidFill>
                <a:uFillTx/>
                <a:latin typeface="+mn-lt"/>
                <a:ea typeface="+mn-ea"/>
                <a:cs typeface="+mn-cs"/>
                <a:sym typeface="Arial"/>
              </a:defRPr>
            </a:lvl3pPr>
            <a:lvl4pPr marL="1657350" marR="0" indent="-285750" algn="l" defTabSz="914400" rtl="0" eaLnBrk="1" latinLnBrk="0" hangingPunct="1">
              <a:lnSpc>
                <a:spcPct val="100000"/>
              </a:lnSpc>
              <a:spcBef>
                <a:spcPts val="400"/>
              </a:spcBef>
              <a:spcAft>
                <a:spcPts val="0"/>
              </a:spcAft>
              <a:buClrTx/>
              <a:buSzPct val="55000"/>
              <a:buFontTx/>
              <a:buBlip>
                <a:blip r:embed="rId3"/>
              </a:buBlip>
              <a:tabLst/>
              <a:defRPr sz="2000" b="1" i="0" u="none" strike="noStrike" cap="none" spc="0" baseline="0">
                <a:solidFill>
                  <a:schemeClr val="accent1"/>
                </a:solidFill>
                <a:uFillTx/>
                <a:latin typeface="+mn-lt"/>
                <a:ea typeface="+mn-ea"/>
                <a:cs typeface="+mn-cs"/>
                <a:sym typeface="Arial"/>
              </a:defRPr>
            </a:lvl4pPr>
            <a:lvl5pPr marL="2133600" marR="0" indent="-304800" algn="l" defTabSz="914400" rtl="0" eaLnBrk="1" latinLnBrk="0" hangingPunct="1">
              <a:lnSpc>
                <a:spcPct val="100000"/>
              </a:lnSpc>
              <a:spcBef>
                <a:spcPts val="400"/>
              </a:spcBef>
              <a:spcAft>
                <a:spcPts val="0"/>
              </a:spcAft>
              <a:buClrTx/>
              <a:buSzPct val="50000"/>
              <a:buFontTx/>
              <a:buBlip>
                <a:blip r:embed="rId3"/>
              </a:buBlip>
              <a:tabLst/>
              <a:defRPr sz="2000" b="1" i="0" u="none" strike="noStrike" cap="none" spc="0" baseline="0">
                <a:solidFill>
                  <a:schemeClr val="accent1"/>
                </a:solidFill>
                <a:uFillTx/>
                <a:latin typeface="+mn-lt"/>
                <a:ea typeface="+mn-ea"/>
                <a:cs typeface="+mn-cs"/>
                <a:sym typeface="Arial"/>
              </a:defRPr>
            </a:lvl5pPr>
            <a:lvl6pPr marL="25400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6pPr>
            <a:lvl7pPr marL="29972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7pPr>
            <a:lvl8pPr marL="34544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8pPr>
            <a:lvl9pPr marL="39116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9pPr>
          </a:lstStyle>
          <a:p>
            <a:pPr marL="0" indent="0">
              <a:buNone/>
            </a:pPr>
            <a:r>
              <a:rPr lang="de-DE" sz="1400" b="0" kern="0" dirty="0"/>
              <a:t>Visualisierung</a:t>
            </a:r>
          </a:p>
        </p:txBody>
      </p:sp>
    </p:spTree>
    <p:extLst>
      <p:ext uri="{BB962C8B-B14F-4D97-AF65-F5344CB8AC3E}">
        <p14:creationId xmlns:p14="http://schemas.microsoft.com/office/powerpoint/2010/main" val="332061357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Baum, draußen, Karte enthält.&#10;&#10;KI-generierte Inhalte können fehlerhaft sein.">
            <a:extLst>
              <a:ext uri="{FF2B5EF4-FFF2-40B4-BE49-F238E27FC236}">
                <a16:creationId xmlns:a16="http://schemas.microsoft.com/office/drawing/2014/main" id="{221EECB9-C286-7455-F1F1-1E87C05CD9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6984"/>
            <a:ext cx="9144000" cy="6467239"/>
          </a:xfrm>
          <a:prstGeom prst="rect">
            <a:avLst/>
          </a:prstGeom>
        </p:spPr>
      </p:pic>
      <p:sp>
        <p:nvSpPr>
          <p:cNvPr id="2" name="Textplatzhalter 5">
            <a:extLst>
              <a:ext uri="{FF2B5EF4-FFF2-40B4-BE49-F238E27FC236}">
                <a16:creationId xmlns:a16="http://schemas.microsoft.com/office/drawing/2014/main" id="{A42D34AF-C91A-67B3-A886-03DA9B0CFD68}"/>
              </a:ext>
            </a:extLst>
          </p:cNvPr>
          <p:cNvSpPr txBox="1">
            <a:spLocks/>
          </p:cNvSpPr>
          <p:nvPr/>
        </p:nvSpPr>
        <p:spPr>
          <a:xfrm>
            <a:off x="341512" y="204376"/>
            <a:ext cx="2387400" cy="288824"/>
          </a:xfrm>
          <a:prstGeom prst="rect">
            <a:avLst/>
          </a:prstGeom>
        </p:spPr>
        <p:txBody>
          <a:bodyPr/>
          <a:lstStyle>
            <a:lvl1pPr marL="342900" marR="0" indent="-342900" algn="l" defTabSz="914400" rtl="0" eaLnBrk="1" latinLnBrk="0" hangingPunct="1">
              <a:lnSpc>
                <a:spcPct val="100000"/>
              </a:lnSpc>
              <a:spcBef>
                <a:spcPts val="400"/>
              </a:spcBef>
              <a:spcAft>
                <a:spcPts val="0"/>
              </a:spcAft>
              <a:buClrTx/>
              <a:buSzPct val="70000"/>
              <a:buFontTx/>
              <a:buBlip>
                <a:blip r:embed="rId3"/>
              </a:buBlip>
              <a:tabLst/>
              <a:defRPr sz="2000" b="1" i="0" u="none" strike="noStrike" cap="none" spc="0" baseline="0">
                <a:solidFill>
                  <a:schemeClr val="accent1"/>
                </a:solidFill>
                <a:uFillTx/>
                <a:latin typeface="+mn-lt"/>
                <a:ea typeface="+mn-ea"/>
                <a:cs typeface="+mn-cs"/>
                <a:sym typeface="Arial"/>
              </a:defRPr>
            </a:lvl1pPr>
            <a:lvl2pPr marL="774700" marR="0" indent="-317500" algn="l" defTabSz="914400" rtl="0" eaLnBrk="1" latinLnBrk="0" hangingPunct="1">
              <a:lnSpc>
                <a:spcPct val="100000"/>
              </a:lnSpc>
              <a:spcBef>
                <a:spcPts val="400"/>
              </a:spcBef>
              <a:spcAft>
                <a:spcPts val="0"/>
              </a:spcAft>
              <a:buClrTx/>
              <a:buSzPct val="65000"/>
              <a:buFontTx/>
              <a:buBlip>
                <a:blip r:embed="rId3"/>
              </a:buBlip>
              <a:tabLst/>
              <a:defRPr sz="2000" b="1" i="0" u="none" strike="noStrike" cap="none" spc="0" baseline="0">
                <a:solidFill>
                  <a:schemeClr val="accent1"/>
                </a:solidFill>
                <a:uFillTx/>
                <a:latin typeface="+mn-lt"/>
                <a:ea typeface="+mn-ea"/>
                <a:cs typeface="+mn-cs"/>
                <a:sym typeface="Arial"/>
              </a:defRPr>
            </a:lvl2pPr>
            <a:lvl3pPr marL="1183341" marR="0" indent="-268941" algn="l" defTabSz="914400" rtl="0" eaLnBrk="1" latinLnBrk="0" hangingPunct="1">
              <a:lnSpc>
                <a:spcPct val="100000"/>
              </a:lnSpc>
              <a:spcBef>
                <a:spcPts val="400"/>
              </a:spcBef>
              <a:spcAft>
                <a:spcPts val="0"/>
              </a:spcAft>
              <a:buClrTx/>
              <a:buSzPct val="60000"/>
              <a:buFontTx/>
              <a:buBlip>
                <a:blip r:embed="rId3"/>
              </a:buBlip>
              <a:tabLst/>
              <a:defRPr sz="2000" b="1" i="0" u="none" strike="noStrike" cap="none" spc="0" baseline="0">
                <a:solidFill>
                  <a:schemeClr val="accent1"/>
                </a:solidFill>
                <a:uFillTx/>
                <a:latin typeface="+mn-lt"/>
                <a:ea typeface="+mn-ea"/>
                <a:cs typeface="+mn-cs"/>
                <a:sym typeface="Arial"/>
              </a:defRPr>
            </a:lvl3pPr>
            <a:lvl4pPr marL="1657350" marR="0" indent="-285750" algn="l" defTabSz="914400" rtl="0" eaLnBrk="1" latinLnBrk="0" hangingPunct="1">
              <a:lnSpc>
                <a:spcPct val="100000"/>
              </a:lnSpc>
              <a:spcBef>
                <a:spcPts val="400"/>
              </a:spcBef>
              <a:spcAft>
                <a:spcPts val="0"/>
              </a:spcAft>
              <a:buClrTx/>
              <a:buSzPct val="55000"/>
              <a:buFontTx/>
              <a:buBlip>
                <a:blip r:embed="rId3"/>
              </a:buBlip>
              <a:tabLst/>
              <a:defRPr sz="2000" b="1" i="0" u="none" strike="noStrike" cap="none" spc="0" baseline="0">
                <a:solidFill>
                  <a:schemeClr val="accent1"/>
                </a:solidFill>
                <a:uFillTx/>
                <a:latin typeface="+mn-lt"/>
                <a:ea typeface="+mn-ea"/>
                <a:cs typeface="+mn-cs"/>
                <a:sym typeface="Arial"/>
              </a:defRPr>
            </a:lvl4pPr>
            <a:lvl5pPr marL="2133600" marR="0" indent="-304800" algn="l" defTabSz="914400" rtl="0" eaLnBrk="1" latinLnBrk="0" hangingPunct="1">
              <a:lnSpc>
                <a:spcPct val="100000"/>
              </a:lnSpc>
              <a:spcBef>
                <a:spcPts val="400"/>
              </a:spcBef>
              <a:spcAft>
                <a:spcPts val="0"/>
              </a:spcAft>
              <a:buClrTx/>
              <a:buSzPct val="50000"/>
              <a:buFontTx/>
              <a:buBlip>
                <a:blip r:embed="rId3"/>
              </a:buBlip>
              <a:tabLst/>
              <a:defRPr sz="2000" b="1" i="0" u="none" strike="noStrike" cap="none" spc="0" baseline="0">
                <a:solidFill>
                  <a:schemeClr val="accent1"/>
                </a:solidFill>
                <a:uFillTx/>
                <a:latin typeface="+mn-lt"/>
                <a:ea typeface="+mn-ea"/>
                <a:cs typeface="+mn-cs"/>
                <a:sym typeface="Arial"/>
              </a:defRPr>
            </a:lvl5pPr>
            <a:lvl6pPr marL="25400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6pPr>
            <a:lvl7pPr marL="29972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7pPr>
            <a:lvl8pPr marL="34544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8pPr>
            <a:lvl9pPr marL="39116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9pPr>
          </a:lstStyle>
          <a:p>
            <a:pPr marL="0" indent="0">
              <a:buNone/>
            </a:pPr>
            <a:r>
              <a:rPr lang="de-DE" sz="1400" b="0" kern="0" dirty="0"/>
              <a:t>Visualisierung</a:t>
            </a:r>
          </a:p>
        </p:txBody>
      </p:sp>
    </p:spTree>
    <p:extLst>
      <p:ext uri="{BB962C8B-B14F-4D97-AF65-F5344CB8AC3E}">
        <p14:creationId xmlns:p14="http://schemas.microsoft.com/office/powerpoint/2010/main" val="176963667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Pflanze, Baum, Blume enthält.">
            <a:extLst>
              <a:ext uri="{FF2B5EF4-FFF2-40B4-BE49-F238E27FC236}">
                <a16:creationId xmlns:a16="http://schemas.microsoft.com/office/drawing/2014/main" id="{88413F91-2C69-6D87-592E-8477490105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931"/>
            <a:ext cx="9144000" cy="6467239"/>
          </a:xfrm>
          <a:prstGeom prst="rect">
            <a:avLst/>
          </a:prstGeom>
        </p:spPr>
      </p:pic>
      <p:sp>
        <p:nvSpPr>
          <p:cNvPr id="2" name="Textplatzhalter 5">
            <a:extLst>
              <a:ext uri="{FF2B5EF4-FFF2-40B4-BE49-F238E27FC236}">
                <a16:creationId xmlns:a16="http://schemas.microsoft.com/office/drawing/2014/main" id="{6659F6A6-4E87-6BB0-713B-81E699E58F78}"/>
              </a:ext>
            </a:extLst>
          </p:cNvPr>
          <p:cNvSpPr txBox="1">
            <a:spLocks/>
          </p:cNvSpPr>
          <p:nvPr/>
        </p:nvSpPr>
        <p:spPr>
          <a:xfrm>
            <a:off x="341512" y="204376"/>
            <a:ext cx="2387400" cy="288824"/>
          </a:xfrm>
          <a:prstGeom prst="rect">
            <a:avLst/>
          </a:prstGeom>
        </p:spPr>
        <p:txBody>
          <a:bodyPr/>
          <a:lstStyle>
            <a:lvl1pPr marL="342900" marR="0" indent="-342900" algn="l" defTabSz="914400" rtl="0" eaLnBrk="1" latinLnBrk="0" hangingPunct="1">
              <a:lnSpc>
                <a:spcPct val="100000"/>
              </a:lnSpc>
              <a:spcBef>
                <a:spcPts val="400"/>
              </a:spcBef>
              <a:spcAft>
                <a:spcPts val="0"/>
              </a:spcAft>
              <a:buClrTx/>
              <a:buSzPct val="70000"/>
              <a:buFontTx/>
              <a:buBlip>
                <a:blip r:embed="rId3"/>
              </a:buBlip>
              <a:tabLst/>
              <a:defRPr sz="2000" b="1" i="0" u="none" strike="noStrike" cap="none" spc="0" baseline="0">
                <a:solidFill>
                  <a:schemeClr val="accent1"/>
                </a:solidFill>
                <a:uFillTx/>
                <a:latin typeface="+mn-lt"/>
                <a:ea typeface="+mn-ea"/>
                <a:cs typeface="+mn-cs"/>
                <a:sym typeface="Arial"/>
              </a:defRPr>
            </a:lvl1pPr>
            <a:lvl2pPr marL="774700" marR="0" indent="-317500" algn="l" defTabSz="914400" rtl="0" eaLnBrk="1" latinLnBrk="0" hangingPunct="1">
              <a:lnSpc>
                <a:spcPct val="100000"/>
              </a:lnSpc>
              <a:spcBef>
                <a:spcPts val="400"/>
              </a:spcBef>
              <a:spcAft>
                <a:spcPts val="0"/>
              </a:spcAft>
              <a:buClrTx/>
              <a:buSzPct val="65000"/>
              <a:buFontTx/>
              <a:buBlip>
                <a:blip r:embed="rId3"/>
              </a:buBlip>
              <a:tabLst/>
              <a:defRPr sz="2000" b="1" i="0" u="none" strike="noStrike" cap="none" spc="0" baseline="0">
                <a:solidFill>
                  <a:schemeClr val="accent1"/>
                </a:solidFill>
                <a:uFillTx/>
                <a:latin typeface="+mn-lt"/>
                <a:ea typeface="+mn-ea"/>
                <a:cs typeface="+mn-cs"/>
                <a:sym typeface="Arial"/>
              </a:defRPr>
            </a:lvl2pPr>
            <a:lvl3pPr marL="1183341" marR="0" indent="-268941" algn="l" defTabSz="914400" rtl="0" eaLnBrk="1" latinLnBrk="0" hangingPunct="1">
              <a:lnSpc>
                <a:spcPct val="100000"/>
              </a:lnSpc>
              <a:spcBef>
                <a:spcPts val="400"/>
              </a:spcBef>
              <a:spcAft>
                <a:spcPts val="0"/>
              </a:spcAft>
              <a:buClrTx/>
              <a:buSzPct val="60000"/>
              <a:buFontTx/>
              <a:buBlip>
                <a:blip r:embed="rId3"/>
              </a:buBlip>
              <a:tabLst/>
              <a:defRPr sz="2000" b="1" i="0" u="none" strike="noStrike" cap="none" spc="0" baseline="0">
                <a:solidFill>
                  <a:schemeClr val="accent1"/>
                </a:solidFill>
                <a:uFillTx/>
                <a:latin typeface="+mn-lt"/>
                <a:ea typeface="+mn-ea"/>
                <a:cs typeface="+mn-cs"/>
                <a:sym typeface="Arial"/>
              </a:defRPr>
            </a:lvl3pPr>
            <a:lvl4pPr marL="1657350" marR="0" indent="-285750" algn="l" defTabSz="914400" rtl="0" eaLnBrk="1" latinLnBrk="0" hangingPunct="1">
              <a:lnSpc>
                <a:spcPct val="100000"/>
              </a:lnSpc>
              <a:spcBef>
                <a:spcPts val="400"/>
              </a:spcBef>
              <a:spcAft>
                <a:spcPts val="0"/>
              </a:spcAft>
              <a:buClrTx/>
              <a:buSzPct val="55000"/>
              <a:buFontTx/>
              <a:buBlip>
                <a:blip r:embed="rId3"/>
              </a:buBlip>
              <a:tabLst/>
              <a:defRPr sz="2000" b="1" i="0" u="none" strike="noStrike" cap="none" spc="0" baseline="0">
                <a:solidFill>
                  <a:schemeClr val="accent1"/>
                </a:solidFill>
                <a:uFillTx/>
                <a:latin typeface="+mn-lt"/>
                <a:ea typeface="+mn-ea"/>
                <a:cs typeface="+mn-cs"/>
                <a:sym typeface="Arial"/>
              </a:defRPr>
            </a:lvl4pPr>
            <a:lvl5pPr marL="2133600" marR="0" indent="-304800" algn="l" defTabSz="914400" rtl="0" eaLnBrk="1" latinLnBrk="0" hangingPunct="1">
              <a:lnSpc>
                <a:spcPct val="100000"/>
              </a:lnSpc>
              <a:spcBef>
                <a:spcPts val="400"/>
              </a:spcBef>
              <a:spcAft>
                <a:spcPts val="0"/>
              </a:spcAft>
              <a:buClrTx/>
              <a:buSzPct val="50000"/>
              <a:buFontTx/>
              <a:buBlip>
                <a:blip r:embed="rId3"/>
              </a:buBlip>
              <a:tabLst/>
              <a:defRPr sz="2000" b="1" i="0" u="none" strike="noStrike" cap="none" spc="0" baseline="0">
                <a:solidFill>
                  <a:schemeClr val="accent1"/>
                </a:solidFill>
                <a:uFillTx/>
                <a:latin typeface="+mn-lt"/>
                <a:ea typeface="+mn-ea"/>
                <a:cs typeface="+mn-cs"/>
                <a:sym typeface="Arial"/>
              </a:defRPr>
            </a:lvl5pPr>
            <a:lvl6pPr marL="25400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6pPr>
            <a:lvl7pPr marL="29972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7pPr>
            <a:lvl8pPr marL="34544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8pPr>
            <a:lvl9pPr marL="39116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9pPr>
          </a:lstStyle>
          <a:p>
            <a:pPr marL="0" indent="0">
              <a:buNone/>
            </a:pPr>
            <a:r>
              <a:rPr lang="de-DE" sz="1400" b="0" kern="0" dirty="0"/>
              <a:t>Visualisierung</a:t>
            </a:r>
          </a:p>
        </p:txBody>
      </p:sp>
    </p:spTree>
    <p:extLst>
      <p:ext uri="{BB962C8B-B14F-4D97-AF65-F5344CB8AC3E}">
        <p14:creationId xmlns:p14="http://schemas.microsoft.com/office/powerpoint/2010/main" val="121294205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Himmel, draußen, Screenshot enthält.&#10;&#10;KI-generierte Inhalte können fehlerhaft sein.">
            <a:extLst>
              <a:ext uri="{FF2B5EF4-FFF2-40B4-BE49-F238E27FC236}">
                <a16:creationId xmlns:a16="http://schemas.microsoft.com/office/drawing/2014/main" id="{B17EF531-53E0-69BB-F9B8-B3A6EBF143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931"/>
            <a:ext cx="9144000" cy="6467239"/>
          </a:xfrm>
          <a:prstGeom prst="rect">
            <a:avLst/>
          </a:prstGeom>
        </p:spPr>
      </p:pic>
      <p:sp>
        <p:nvSpPr>
          <p:cNvPr id="2" name="Textplatzhalter 5">
            <a:extLst>
              <a:ext uri="{FF2B5EF4-FFF2-40B4-BE49-F238E27FC236}">
                <a16:creationId xmlns:a16="http://schemas.microsoft.com/office/drawing/2014/main" id="{7A9CDC7B-1DFF-EA70-5E20-BADAF8377DA0}"/>
              </a:ext>
            </a:extLst>
          </p:cNvPr>
          <p:cNvSpPr txBox="1">
            <a:spLocks/>
          </p:cNvSpPr>
          <p:nvPr/>
        </p:nvSpPr>
        <p:spPr>
          <a:xfrm>
            <a:off x="341512" y="204376"/>
            <a:ext cx="2387400" cy="288824"/>
          </a:xfrm>
          <a:prstGeom prst="rect">
            <a:avLst/>
          </a:prstGeom>
        </p:spPr>
        <p:txBody>
          <a:bodyPr/>
          <a:lstStyle>
            <a:lvl1pPr marL="342900" marR="0" indent="-342900" algn="l" defTabSz="914400" rtl="0" eaLnBrk="1" latinLnBrk="0" hangingPunct="1">
              <a:lnSpc>
                <a:spcPct val="100000"/>
              </a:lnSpc>
              <a:spcBef>
                <a:spcPts val="400"/>
              </a:spcBef>
              <a:spcAft>
                <a:spcPts val="0"/>
              </a:spcAft>
              <a:buClrTx/>
              <a:buSzPct val="70000"/>
              <a:buFontTx/>
              <a:buBlip>
                <a:blip r:embed="rId3"/>
              </a:buBlip>
              <a:tabLst/>
              <a:defRPr sz="2000" b="1" i="0" u="none" strike="noStrike" cap="none" spc="0" baseline="0">
                <a:solidFill>
                  <a:schemeClr val="accent1"/>
                </a:solidFill>
                <a:uFillTx/>
                <a:latin typeface="+mn-lt"/>
                <a:ea typeface="+mn-ea"/>
                <a:cs typeface="+mn-cs"/>
                <a:sym typeface="Arial"/>
              </a:defRPr>
            </a:lvl1pPr>
            <a:lvl2pPr marL="774700" marR="0" indent="-317500" algn="l" defTabSz="914400" rtl="0" eaLnBrk="1" latinLnBrk="0" hangingPunct="1">
              <a:lnSpc>
                <a:spcPct val="100000"/>
              </a:lnSpc>
              <a:spcBef>
                <a:spcPts val="400"/>
              </a:spcBef>
              <a:spcAft>
                <a:spcPts val="0"/>
              </a:spcAft>
              <a:buClrTx/>
              <a:buSzPct val="65000"/>
              <a:buFontTx/>
              <a:buBlip>
                <a:blip r:embed="rId3"/>
              </a:buBlip>
              <a:tabLst/>
              <a:defRPr sz="2000" b="1" i="0" u="none" strike="noStrike" cap="none" spc="0" baseline="0">
                <a:solidFill>
                  <a:schemeClr val="accent1"/>
                </a:solidFill>
                <a:uFillTx/>
                <a:latin typeface="+mn-lt"/>
                <a:ea typeface="+mn-ea"/>
                <a:cs typeface="+mn-cs"/>
                <a:sym typeface="Arial"/>
              </a:defRPr>
            </a:lvl2pPr>
            <a:lvl3pPr marL="1183341" marR="0" indent="-268941" algn="l" defTabSz="914400" rtl="0" eaLnBrk="1" latinLnBrk="0" hangingPunct="1">
              <a:lnSpc>
                <a:spcPct val="100000"/>
              </a:lnSpc>
              <a:spcBef>
                <a:spcPts val="400"/>
              </a:spcBef>
              <a:spcAft>
                <a:spcPts val="0"/>
              </a:spcAft>
              <a:buClrTx/>
              <a:buSzPct val="60000"/>
              <a:buFontTx/>
              <a:buBlip>
                <a:blip r:embed="rId3"/>
              </a:buBlip>
              <a:tabLst/>
              <a:defRPr sz="2000" b="1" i="0" u="none" strike="noStrike" cap="none" spc="0" baseline="0">
                <a:solidFill>
                  <a:schemeClr val="accent1"/>
                </a:solidFill>
                <a:uFillTx/>
                <a:latin typeface="+mn-lt"/>
                <a:ea typeface="+mn-ea"/>
                <a:cs typeface="+mn-cs"/>
                <a:sym typeface="Arial"/>
              </a:defRPr>
            </a:lvl3pPr>
            <a:lvl4pPr marL="1657350" marR="0" indent="-285750" algn="l" defTabSz="914400" rtl="0" eaLnBrk="1" latinLnBrk="0" hangingPunct="1">
              <a:lnSpc>
                <a:spcPct val="100000"/>
              </a:lnSpc>
              <a:spcBef>
                <a:spcPts val="400"/>
              </a:spcBef>
              <a:spcAft>
                <a:spcPts val="0"/>
              </a:spcAft>
              <a:buClrTx/>
              <a:buSzPct val="55000"/>
              <a:buFontTx/>
              <a:buBlip>
                <a:blip r:embed="rId3"/>
              </a:buBlip>
              <a:tabLst/>
              <a:defRPr sz="2000" b="1" i="0" u="none" strike="noStrike" cap="none" spc="0" baseline="0">
                <a:solidFill>
                  <a:schemeClr val="accent1"/>
                </a:solidFill>
                <a:uFillTx/>
                <a:latin typeface="+mn-lt"/>
                <a:ea typeface="+mn-ea"/>
                <a:cs typeface="+mn-cs"/>
                <a:sym typeface="Arial"/>
              </a:defRPr>
            </a:lvl4pPr>
            <a:lvl5pPr marL="2133600" marR="0" indent="-304800" algn="l" defTabSz="914400" rtl="0" eaLnBrk="1" latinLnBrk="0" hangingPunct="1">
              <a:lnSpc>
                <a:spcPct val="100000"/>
              </a:lnSpc>
              <a:spcBef>
                <a:spcPts val="400"/>
              </a:spcBef>
              <a:spcAft>
                <a:spcPts val="0"/>
              </a:spcAft>
              <a:buClrTx/>
              <a:buSzPct val="50000"/>
              <a:buFontTx/>
              <a:buBlip>
                <a:blip r:embed="rId3"/>
              </a:buBlip>
              <a:tabLst/>
              <a:defRPr sz="2000" b="1" i="0" u="none" strike="noStrike" cap="none" spc="0" baseline="0">
                <a:solidFill>
                  <a:schemeClr val="accent1"/>
                </a:solidFill>
                <a:uFillTx/>
                <a:latin typeface="+mn-lt"/>
                <a:ea typeface="+mn-ea"/>
                <a:cs typeface="+mn-cs"/>
                <a:sym typeface="Arial"/>
              </a:defRPr>
            </a:lvl5pPr>
            <a:lvl6pPr marL="25400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6pPr>
            <a:lvl7pPr marL="29972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7pPr>
            <a:lvl8pPr marL="34544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8pPr>
            <a:lvl9pPr marL="39116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9pPr>
          </a:lstStyle>
          <a:p>
            <a:pPr marL="0" indent="0">
              <a:buNone/>
            </a:pPr>
            <a:r>
              <a:rPr lang="de-DE" sz="1400" b="0" kern="0" dirty="0"/>
              <a:t>Visualisierung</a:t>
            </a:r>
          </a:p>
        </p:txBody>
      </p:sp>
    </p:spTree>
    <p:extLst>
      <p:ext uri="{BB962C8B-B14F-4D97-AF65-F5344CB8AC3E}">
        <p14:creationId xmlns:p14="http://schemas.microsoft.com/office/powerpoint/2010/main" val="265365791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840D9EA-684D-F894-0BF5-07DE0CC35CC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30392" y="561011"/>
            <a:ext cx="8611214" cy="6296989"/>
          </a:xfrm>
          <a:prstGeom prst="rect">
            <a:avLst/>
          </a:prstGeom>
        </p:spPr>
      </p:pic>
      <p:sp>
        <p:nvSpPr>
          <p:cNvPr id="2" name="Textplatzhalter 5">
            <a:extLst>
              <a:ext uri="{FF2B5EF4-FFF2-40B4-BE49-F238E27FC236}">
                <a16:creationId xmlns:a16="http://schemas.microsoft.com/office/drawing/2014/main" id="{A25F8F2C-8E53-CA85-0930-E7394457DA97}"/>
              </a:ext>
            </a:extLst>
          </p:cNvPr>
          <p:cNvSpPr txBox="1">
            <a:spLocks/>
          </p:cNvSpPr>
          <p:nvPr/>
        </p:nvSpPr>
        <p:spPr>
          <a:xfrm>
            <a:off x="341512" y="204376"/>
            <a:ext cx="2387400" cy="288824"/>
          </a:xfrm>
          <a:prstGeom prst="rect">
            <a:avLst/>
          </a:prstGeom>
        </p:spPr>
        <p:txBody>
          <a:bodyPr/>
          <a:lstStyle>
            <a:lvl1pPr marL="342900" marR="0" indent="-342900" algn="l" defTabSz="914400" rtl="0" eaLnBrk="1" latinLnBrk="0" hangingPunct="1">
              <a:lnSpc>
                <a:spcPct val="100000"/>
              </a:lnSpc>
              <a:spcBef>
                <a:spcPts val="400"/>
              </a:spcBef>
              <a:spcAft>
                <a:spcPts val="0"/>
              </a:spcAft>
              <a:buClrTx/>
              <a:buSzPct val="70000"/>
              <a:buFontTx/>
              <a:buBlip>
                <a:blip r:embed="rId3"/>
              </a:buBlip>
              <a:tabLst/>
              <a:defRPr sz="2000" b="1" i="0" u="none" strike="noStrike" cap="none" spc="0" baseline="0">
                <a:solidFill>
                  <a:schemeClr val="accent1"/>
                </a:solidFill>
                <a:uFillTx/>
                <a:latin typeface="+mn-lt"/>
                <a:ea typeface="+mn-ea"/>
                <a:cs typeface="+mn-cs"/>
                <a:sym typeface="Arial"/>
              </a:defRPr>
            </a:lvl1pPr>
            <a:lvl2pPr marL="774700" marR="0" indent="-317500" algn="l" defTabSz="914400" rtl="0" eaLnBrk="1" latinLnBrk="0" hangingPunct="1">
              <a:lnSpc>
                <a:spcPct val="100000"/>
              </a:lnSpc>
              <a:spcBef>
                <a:spcPts val="400"/>
              </a:spcBef>
              <a:spcAft>
                <a:spcPts val="0"/>
              </a:spcAft>
              <a:buClrTx/>
              <a:buSzPct val="65000"/>
              <a:buFontTx/>
              <a:buBlip>
                <a:blip r:embed="rId3"/>
              </a:buBlip>
              <a:tabLst/>
              <a:defRPr sz="2000" b="1" i="0" u="none" strike="noStrike" cap="none" spc="0" baseline="0">
                <a:solidFill>
                  <a:schemeClr val="accent1"/>
                </a:solidFill>
                <a:uFillTx/>
                <a:latin typeface="+mn-lt"/>
                <a:ea typeface="+mn-ea"/>
                <a:cs typeface="+mn-cs"/>
                <a:sym typeface="Arial"/>
              </a:defRPr>
            </a:lvl2pPr>
            <a:lvl3pPr marL="1183341" marR="0" indent="-268941" algn="l" defTabSz="914400" rtl="0" eaLnBrk="1" latinLnBrk="0" hangingPunct="1">
              <a:lnSpc>
                <a:spcPct val="100000"/>
              </a:lnSpc>
              <a:spcBef>
                <a:spcPts val="400"/>
              </a:spcBef>
              <a:spcAft>
                <a:spcPts val="0"/>
              </a:spcAft>
              <a:buClrTx/>
              <a:buSzPct val="60000"/>
              <a:buFontTx/>
              <a:buBlip>
                <a:blip r:embed="rId3"/>
              </a:buBlip>
              <a:tabLst/>
              <a:defRPr sz="2000" b="1" i="0" u="none" strike="noStrike" cap="none" spc="0" baseline="0">
                <a:solidFill>
                  <a:schemeClr val="accent1"/>
                </a:solidFill>
                <a:uFillTx/>
                <a:latin typeface="+mn-lt"/>
                <a:ea typeface="+mn-ea"/>
                <a:cs typeface="+mn-cs"/>
                <a:sym typeface="Arial"/>
              </a:defRPr>
            </a:lvl3pPr>
            <a:lvl4pPr marL="1657350" marR="0" indent="-285750" algn="l" defTabSz="914400" rtl="0" eaLnBrk="1" latinLnBrk="0" hangingPunct="1">
              <a:lnSpc>
                <a:spcPct val="100000"/>
              </a:lnSpc>
              <a:spcBef>
                <a:spcPts val="400"/>
              </a:spcBef>
              <a:spcAft>
                <a:spcPts val="0"/>
              </a:spcAft>
              <a:buClrTx/>
              <a:buSzPct val="55000"/>
              <a:buFontTx/>
              <a:buBlip>
                <a:blip r:embed="rId3"/>
              </a:buBlip>
              <a:tabLst/>
              <a:defRPr sz="2000" b="1" i="0" u="none" strike="noStrike" cap="none" spc="0" baseline="0">
                <a:solidFill>
                  <a:schemeClr val="accent1"/>
                </a:solidFill>
                <a:uFillTx/>
                <a:latin typeface="+mn-lt"/>
                <a:ea typeface="+mn-ea"/>
                <a:cs typeface="+mn-cs"/>
                <a:sym typeface="Arial"/>
              </a:defRPr>
            </a:lvl4pPr>
            <a:lvl5pPr marL="2133600" marR="0" indent="-304800" algn="l" defTabSz="914400" rtl="0" eaLnBrk="1" latinLnBrk="0" hangingPunct="1">
              <a:lnSpc>
                <a:spcPct val="100000"/>
              </a:lnSpc>
              <a:spcBef>
                <a:spcPts val="400"/>
              </a:spcBef>
              <a:spcAft>
                <a:spcPts val="0"/>
              </a:spcAft>
              <a:buClrTx/>
              <a:buSzPct val="50000"/>
              <a:buFontTx/>
              <a:buBlip>
                <a:blip r:embed="rId3"/>
              </a:buBlip>
              <a:tabLst/>
              <a:defRPr sz="2000" b="1" i="0" u="none" strike="noStrike" cap="none" spc="0" baseline="0">
                <a:solidFill>
                  <a:schemeClr val="accent1"/>
                </a:solidFill>
                <a:uFillTx/>
                <a:latin typeface="+mn-lt"/>
                <a:ea typeface="+mn-ea"/>
                <a:cs typeface="+mn-cs"/>
                <a:sym typeface="Arial"/>
              </a:defRPr>
            </a:lvl5pPr>
            <a:lvl6pPr marL="25400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6pPr>
            <a:lvl7pPr marL="29972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7pPr>
            <a:lvl8pPr marL="34544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8pPr>
            <a:lvl9pPr marL="39116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9pPr>
          </a:lstStyle>
          <a:p>
            <a:pPr marL="0" indent="0">
              <a:buNone/>
            </a:pPr>
            <a:r>
              <a:rPr lang="de-DE" sz="1400" b="0" kern="0" dirty="0"/>
              <a:t>Visualisierung</a:t>
            </a:r>
          </a:p>
        </p:txBody>
      </p:sp>
    </p:spTree>
    <p:extLst>
      <p:ext uri="{BB962C8B-B14F-4D97-AF65-F5344CB8AC3E}">
        <p14:creationId xmlns:p14="http://schemas.microsoft.com/office/powerpoint/2010/main" val="419045850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draußen, Gras, Himmel, Straßenbelag enthält.">
            <a:extLst>
              <a:ext uri="{FF2B5EF4-FFF2-40B4-BE49-F238E27FC236}">
                <a16:creationId xmlns:a16="http://schemas.microsoft.com/office/drawing/2014/main" id="{82C4ACC8-F0CB-F043-9A3E-E7F74BCFE5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961" y="624687"/>
            <a:ext cx="4225429" cy="3014803"/>
          </a:xfrm>
          <a:prstGeom prst="rect">
            <a:avLst/>
          </a:prstGeom>
          <a:ln w="63500">
            <a:solidFill>
              <a:schemeClr val="accent5">
                <a:lumMod val="10000"/>
              </a:schemeClr>
            </a:solidFill>
          </a:ln>
        </p:spPr>
      </p:pic>
      <p:pic>
        <p:nvPicPr>
          <p:cNvPr id="7" name="Grafik 6" descr="Ein Bild, das draußen, Himmel, Wolke, Blume enthält.">
            <a:extLst>
              <a:ext uri="{FF2B5EF4-FFF2-40B4-BE49-F238E27FC236}">
                <a16:creationId xmlns:a16="http://schemas.microsoft.com/office/drawing/2014/main" id="{483F4B5F-19EA-5038-549A-2602DC7CD1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9476" y="3647581"/>
            <a:ext cx="4219491" cy="3132500"/>
          </a:xfrm>
          <a:prstGeom prst="rect">
            <a:avLst/>
          </a:prstGeom>
          <a:ln w="63500">
            <a:solidFill>
              <a:schemeClr val="accent5">
                <a:lumMod val="10000"/>
              </a:schemeClr>
            </a:solidFill>
          </a:ln>
        </p:spPr>
      </p:pic>
      <p:pic>
        <p:nvPicPr>
          <p:cNvPr id="9" name="Grafik 8" descr="Ein Bild, das draußen, Baum, Gras, Pflanze enthält.">
            <a:extLst>
              <a:ext uri="{FF2B5EF4-FFF2-40B4-BE49-F238E27FC236}">
                <a16:creationId xmlns:a16="http://schemas.microsoft.com/office/drawing/2014/main" id="{29FE065D-AB63-B209-5074-5E006538CC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3763" y="629449"/>
            <a:ext cx="4219492" cy="2960485"/>
          </a:xfrm>
          <a:prstGeom prst="rect">
            <a:avLst/>
          </a:prstGeom>
          <a:ln w="63500">
            <a:solidFill>
              <a:schemeClr val="accent5">
                <a:lumMod val="10000"/>
              </a:schemeClr>
            </a:solidFill>
          </a:ln>
        </p:spPr>
      </p:pic>
      <p:pic>
        <p:nvPicPr>
          <p:cNvPr id="11" name="Grafik 10" descr="Ein Bild, das Gras, draußen, Himmel, Baum enthält.">
            <a:extLst>
              <a:ext uri="{FF2B5EF4-FFF2-40B4-BE49-F238E27FC236}">
                <a16:creationId xmlns:a16="http://schemas.microsoft.com/office/drawing/2014/main" id="{6095C33B-0AD6-529C-E0BB-852DA7C17A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726" y="3657599"/>
            <a:ext cx="4199672" cy="3096286"/>
          </a:xfrm>
          <a:prstGeom prst="rect">
            <a:avLst/>
          </a:prstGeom>
          <a:ln w="63500">
            <a:solidFill>
              <a:schemeClr val="accent5">
                <a:lumMod val="10000"/>
              </a:schemeClr>
            </a:solidFill>
          </a:ln>
        </p:spPr>
      </p:pic>
      <p:sp>
        <p:nvSpPr>
          <p:cNvPr id="2" name="Textplatzhalter 5">
            <a:extLst>
              <a:ext uri="{FF2B5EF4-FFF2-40B4-BE49-F238E27FC236}">
                <a16:creationId xmlns:a16="http://schemas.microsoft.com/office/drawing/2014/main" id="{BB77B76D-A3A0-7CDE-9C04-A482B986A1D2}"/>
              </a:ext>
            </a:extLst>
          </p:cNvPr>
          <p:cNvSpPr txBox="1">
            <a:spLocks/>
          </p:cNvSpPr>
          <p:nvPr/>
        </p:nvSpPr>
        <p:spPr>
          <a:xfrm>
            <a:off x="341512" y="204376"/>
            <a:ext cx="2387400" cy="288824"/>
          </a:xfrm>
          <a:prstGeom prst="rect">
            <a:avLst/>
          </a:prstGeom>
        </p:spPr>
        <p:txBody>
          <a:bodyPr/>
          <a:lstStyle>
            <a:lvl1pPr marL="342900" marR="0" indent="-342900" algn="l" defTabSz="914400" rtl="0" eaLnBrk="1" latinLnBrk="0" hangingPunct="1">
              <a:lnSpc>
                <a:spcPct val="100000"/>
              </a:lnSpc>
              <a:spcBef>
                <a:spcPts val="400"/>
              </a:spcBef>
              <a:spcAft>
                <a:spcPts val="0"/>
              </a:spcAft>
              <a:buClrTx/>
              <a:buSzPct val="70000"/>
              <a:buFontTx/>
              <a:buBlip>
                <a:blip r:embed="rId6"/>
              </a:buBlip>
              <a:tabLst/>
              <a:defRPr sz="2000" b="1" i="0" u="none" strike="noStrike" cap="none" spc="0" baseline="0">
                <a:solidFill>
                  <a:schemeClr val="accent1"/>
                </a:solidFill>
                <a:uFillTx/>
                <a:latin typeface="+mn-lt"/>
                <a:ea typeface="+mn-ea"/>
                <a:cs typeface="+mn-cs"/>
                <a:sym typeface="Arial"/>
              </a:defRPr>
            </a:lvl1pPr>
            <a:lvl2pPr marL="774700" marR="0" indent="-317500" algn="l" defTabSz="914400" rtl="0" eaLnBrk="1" latinLnBrk="0" hangingPunct="1">
              <a:lnSpc>
                <a:spcPct val="100000"/>
              </a:lnSpc>
              <a:spcBef>
                <a:spcPts val="400"/>
              </a:spcBef>
              <a:spcAft>
                <a:spcPts val="0"/>
              </a:spcAft>
              <a:buClrTx/>
              <a:buSzPct val="65000"/>
              <a:buFontTx/>
              <a:buBlip>
                <a:blip r:embed="rId6"/>
              </a:buBlip>
              <a:tabLst/>
              <a:defRPr sz="2000" b="1" i="0" u="none" strike="noStrike" cap="none" spc="0" baseline="0">
                <a:solidFill>
                  <a:schemeClr val="accent1"/>
                </a:solidFill>
                <a:uFillTx/>
                <a:latin typeface="+mn-lt"/>
                <a:ea typeface="+mn-ea"/>
                <a:cs typeface="+mn-cs"/>
                <a:sym typeface="Arial"/>
              </a:defRPr>
            </a:lvl2pPr>
            <a:lvl3pPr marL="1183341" marR="0" indent="-268941" algn="l" defTabSz="914400" rtl="0" eaLnBrk="1" latinLnBrk="0" hangingPunct="1">
              <a:lnSpc>
                <a:spcPct val="100000"/>
              </a:lnSpc>
              <a:spcBef>
                <a:spcPts val="400"/>
              </a:spcBef>
              <a:spcAft>
                <a:spcPts val="0"/>
              </a:spcAft>
              <a:buClrTx/>
              <a:buSzPct val="60000"/>
              <a:buFontTx/>
              <a:buBlip>
                <a:blip r:embed="rId6"/>
              </a:buBlip>
              <a:tabLst/>
              <a:defRPr sz="2000" b="1" i="0" u="none" strike="noStrike" cap="none" spc="0" baseline="0">
                <a:solidFill>
                  <a:schemeClr val="accent1"/>
                </a:solidFill>
                <a:uFillTx/>
                <a:latin typeface="+mn-lt"/>
                <a:ea typeface="+mn-ea"/>
                <a:cs typeface="+mn-cs"/>
                <a:sym typeface="Arial"/>
              </a:defRPr>
            </a:lvl3pPr>
            <a:lvl4pPr marL="1657350" marR="0" indent="-285750" algn="l" defTabSz="914400" rtl="0" eaLnBrk="1" latinLnBrk="0" hangingPunct="1">
              <a:lnSpc>
                <a:spcPct val="100000"/>
              </a:lnSpc>
              <a:spcBef>
                <a:spcPts val="400"/>
              </a:spcBef>
              <a:spcAft>
                <a:spcPts val="0"/>
              </a:spcAft>
              <a:buClrTx/>
              <a:buSzPct val="55000"/>
              <a:buFontTx/>
              <a:buBlip>
                <a:blip r:embed="rId6"/>
              </a:buBlip>
              <a:tabLst/>
              <a:defRPr sz="2000" b="1" i="0" u="none" strike="noStrike" cap="none" spc="0" baseline="0">
                <a:solidFill>
                  <a:schemeClr val="accent1"/>
                </a:solidFill>
                <a:uFillTx/>
                <a:latin typeface="+mn-lt"/>
                <a:ea typeface="+mn-ea"/>
                <a:cs typeface="+mn-cs"/>
                <a:sym typeface="Arial"/>
              </a:defRPr>
            </a:lvl4pPr>
            <a:lvl5pPr marL="2133600" marR="0" indent="-304800" algn="l" defTabSz="914400" rtl="0" eaLnBrk="1" latinLnBrk="0" hangingPunct="1">
              <a:lnSpc>
                <a:spcPct val="100000"/>
              </a:lnSpc>
              <a:spcBef>
                <a:spcPts val="400"/>
              </a:spcBef>
              <a:spcAft>
                <a:spcPts val="0"/>
              </a:spcAft>
              <a:buClrTx/>
              <a:buSzPct val="50000"/>
              <a:buFontTx/>
              <a:buBlip>
                <a:blip r:embed="rId6"/>
              </a:buBlip>
              <a:tabLst/>
              <a:defRPr sz="2000" b="1" i="0" u="none" strike="noStrike" cap="none" spc="0" baseline="0">
                <a:solidFill>
                  <a:schemeClr val="accent1"/>
                </a:solidFill>
                <a:uFillTx/>
                <a:latin typeface="+mn-lt"/>
                <a:ea typeface="+mn-ea"/>
                <a:cs typeface="+mn-cs"/>
                <a:sym typeface="Arial"/>
              </a:defRPr>
            </a:lvl5pPr>
            <a:lvl6pPr marL="25400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6pPr>
            <a:lvl7pPr marL="29972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7pPr>
            <a:lvl8pPr marL="34544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8pPr>
            <a:lvl9pPr marL="39116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9pPr>
          </a:lstStyle>
          <a:p>
            <a:pPr marL="0" indent="0">
              <a:buNone/>
            </a:pPr>
            <a:r>
              <a:rPr lang="de-DE" sz="1400" b="0" kern="0" dirty="0"/>
              <a:t>Visualisierung</a:t>
            </a:r>
          </a:p>
        </p:txBody>
      </p:sp>
    </p:spTree>
    <p:extLst>
      <p:ext uri="{BB962C8B-B14F-4D97-AF65-F5344CB8AC3E}">
        <p14:creationId xmlns:p14="http://schemas.microsoft.com/office/powerpoint/2010/main" val="822488155"/>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Baum, draußen, Karte enthält.&#10;&#10;KI-generierte Inhalte können fehlerhaft sein.">
            <a:extLst>
              <a:ext uri="{FF2B5EF4-FFF2-40B4-BE49-F238E27FC236}">
                <a16:creationId xmlns:a16="http://schemas.microsoft.com/office/drawing/2014/main" id="{5B1CC9CC-60E7-548C-1D15-6213019367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930"/>
            <a:ext cx="9144000" cy="6467239"/>
          </a:xfrm>
          <a:prstGeom prst="rect">
            <a:avLst/>
          </a:prstGeom>
        </p:spPr>
      </p:pic>
      <p:pic>
        <p:nvPicPr>
          <p:cNvPr id="5" name="Grafik 4" descr="Ein Bild, das Text, Baum, Karte, draußen enthält.&#10;&#10;KI-generierte Inhalte können fehlerhaft sein.">
            <a:extLst>
              <a:ext uri="{FF2B5EF4-FFF2-40B4-BE49-F238E27FC236}">
                <a16:creationId xmlns:a16="http://schemas.microsoft.com/office/drawing/2014/main" id="{D9968FDA-083E-B9B9-B9A2-D79813116D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930"/>
            <a:ext cx="9144000" cy="6467239"/>
          </a:xfrm>
          <a:prstGeom prst="rect">
            <a:avLst/>
          </a:prstGeom>
        </p:spPr>
      </p:pic>
      <p:sp>
        <p:nvSpPr>
          <p:cNvPr id="2" name="Textplatzhalter 5">
            <a:extLst>
              <a:ext uri="{FF2B5EF4-FFF2-40B4-BE49-F238E27FC236}">
                <a16:creationId xmlns:a16="http://schemas.microsoft.com/office/drawing/2014/main" id="{B3A53EC0-7F5B-561C-7131-8A3A3D6057CE}"/>
              </a:ext>
            </a:extLst>
          </p:cNvPr>
          <p:cNvSpPr txBox="1">
            <a:spLocks/>
          </p:cNvSpPr>
          <p:nvPr/>
        </p:nvSpPr>
        <p:spPr>
          <a:xfrm>
            <a:off x="341512" y="204376"/>
            <a:ext cx="2387400" cy="288824"/>
          </a:xfrm>
          <a:prstGeom prst="rect">
            <a:avLst/>
          </a:prstGeom>
        </p:spPr>
        <p:txBody>
          <a:bodyPr/>
          <a:lstStyle>
            <a:lvl1pPr marL="342900" marR="0" indent="-342900" algn="l" defTabSz="914400" rtl="0" eaLnBrk="1" latinLnBrk="0" hangingPunct="1">
              <a:lnSpc>
                <a:spcPct val="100000"/>
              </a:lnSpc>
              <a:spcBef>
                <a:spcPts val="400"/>
              </a:spcBef>
              <a:spcAft>
                <a:spcPts val="0"/>
              </a:spcAft>
              <a:buClrTx/>
              <a:buSzPct val="70000"/>
              <a:buFontTx/>
              <a:buBlip>
                <a:blip r:embed="rId4"/>
              </a:buBlip>
              <a:tabLst/>
              <a:defRPr sz="2000" b="1" i="0" u="none" strike="noStrike" cap="none" spc="0" baseline="0">
                <a:solidFill>
                  <a:schemeClr val="accent1"/>
                </a:solidFill>
                <a:uFillTx/>
                <a:latin typeface="+mn-lt"/>
                <a:ea typeface="+mn-ea"/>
                <a:cs typeface="+mn-cs"/>
                <a:sym typeface="Arial"/>
              </a:defRPr>
            </a:lvl1pPr>
            <a:lvl2pPr marL="774700" marR="0" indent="-317500" algn="l" defTabSz="914400" rtl="0" eaLnBrk="1" latinLnBrk="0" hangingPunct="1">
              <a:lnSpc>
                <a:spcPct val="100000"/>
              </a:lnSpc>
              <a:spcBef>
                <a:spcPts val="400"/>
              </a:spcBef>
              <a:spcAft>
                <a:spcPts val="0"/>
              </a:spcAft>
              <a:buClrTx/>
              <a:buSzPct val="65000"/>
              <a:buFontTx/>
              <a:buBlip>
                <a:blip r:embed="rId4"/>
              </a:buBlip>
              <a:tabLst/>
              <a:defRPr sz="2000" b="1" i="0" u="none" strike="noStrike" cap="none" spc="0" baseline="0">
                <a:solidFill>
                  <a:schemeClr val="accent1"/>
                </a:solidFill>
                <a:uFillTx/>
                <a:latin typeface="+mn-lt"/>
                <a:ea typeface="+mn-ea"/>
                <a:cs typeface="+mn-cs"/>
                <a:sym typeface="Arial"/>
              </a:defRPr>
            </a:lvl2pPr>
            <a:lvl3pPr marL="1183341" marR="0" indent="-268941" algn="l" defTabSz="914400" rtl="0" eaLnBrk="1" latinLnBrk="0" hangingPunct="1">
              <a:lnSpc>
                <a:spcPct val="100000"/>
              </a:lnSpc>
              <a:spcBef>
                <a:spcPts val="400"/>
              </a:spcBef>
              <a:spcAft>
                <a:spcPts val="0"/>
              </a:spcAft>
              <a:buClrTx/>
              <a:buSzPct val="60000"/>
              <a:buFontTx/>
              <a:buBlip>
                <a:blip r:embed="rId4"/>
              </a:buBlip>
              <a:tabLst/>
              <a:defRPr sz="2000" b="1" i="0" u="none" strike="noStrike" cap="none" spc="0" baseline="0">
                <a:solidFill>
                  <a:schemeClr val="accent1"/>
                </a:solidFill>
                <a:uFillTx/>
                <a:latin typeface="+mn-lt"/>
                <a:ea typeface="+mn-ea"/>
                <a:cs typeface="+mn-cs"/>
                <a:sym typeface="Arial"/>
              </a:defRPr>
            </a:lvl3pPr>
            <a:lvl4pPr marL="1657350" marR="0" indent="-285750" algn="l" defTabSz="914400" rtl="0" eaLnBrk="1" latinLnBrk="0" hangingPunct="1">
              <a:lnSpc>
                <a:spcPct val="100000"/>
              </a:lnSpc>
              <a:spcBef>
                <a:spcPts val="400"/>
              </a:spcBef>
              <a:spcAft>
                <a:spcPts val="0"/>
              </a:spcAft>
              <a:buClrTx/>
              <a:buSzPct val="55000"/>
              <a:buFontTx/>
              <a:buBlip>
                <a:blip r:embed="rId4"/>
              </a:buBlip>
              <a:tabLst/>
              <a:defRPr sz="2000" b="1" i="0" u="none" strike="noStrike" cap="none" spc="0" baseline="0">
                <a:solidFill>
                  <a:schemeClr val="accent1"/>
                </a:solidFill>
                <a:uFillTx/>
                <a:latin typeface="+mn-lt"/>
                <a:ea typeface="+mn-ea"/>
                <a:cs typeface="+mn-cs"/>
                <a:sym typeface="Arial"/>
              </a:defRPr>
            </a:lvl4pPr>
            <a:lvl5pPr marL="2133600" marR="0" indent="-304800" algn="l" defTabSz="914400" rtl="0" eaLnBrk="1" latinLnBrk="0" hangingPunct="1">
              <a:lnSpc>
                <a:spcPct val="100000"/>
              </a:lnSpc>
              <a:spcBef>
                <a:spcPts val="400"/>
              </a:spcBef>
              <a:spcAft>
                <a:spcPts val="0"/>
              </a:spcAft>
              <a:buClrTx/>
              <a:buSzPct val="50000"/>
              <a:buFontTx/>
              <a:buBlip>
                <a:blip r:embed="rId4"/>
              </a:buBlip>
              <a:tabLst/>
              <a:defRPr sz="2000" b="1" i="0" u="none" strike="noStrike" cap="none" spc="0" baseline="0">
                <a:solidFill>
                  <a:schemeClr val="accent1"/>
                </a:solidFill>
                <a:uFillTx/>
                <a:latin typeface="+mn-lt"/>
                <a:ea typeface="+mn-ea"/>
                <a:cs typeface="+mn-cs"/>
                <a:sym typeface="Arial"/>
              </a:defRPr>
            </a:lvl5pPr>
            <a:lvl6pPr marL="25400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6pPr>
            <a:lvl7pPr marL="29972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7pPr>
            <a:lvl8pPr marL="34544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8pPr>
            <a:lvl9pPr marL="39116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9pPr>
          </a:lstStyle>
          <a:p>
            <a:pPr marL="0" indent="0">
              <a:buNone/>
            </a:pPr>
            <a:r>
              <a:rPr lang="de-DE" sz="1400" b="0" kern="0" dirty="0"/>
              <a:t>Visualisierung</a:t>
            </a:r>
          </a:p>
        </p:txBody>
      </p:sp>
    </p:spTree>
    <p:extLst>
      <p:ext uri="{BB962C8B-B14F-4D97-AF65-F5344CB8AC3E}">
        <p14:creationId xmlns:p14="http://schemas.microsoft.com/office/powerpoint/2010/main" val="358355398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Wolke, Baum, Himmel enthält.&#10;&#10;KI-generierte Inhalte können fehlerhaft sein.">
            <a:extLst>
              <a:ext uri="{FF2B5EF4-FFF2-40B4-BE49-F238E27FC236}">
                <a16:creationId xmlns:a16="http://schemas.microsoft.com/office/drawing/2014/main" id="{A238D6BB-5F05-1CD6-75FC-6C9BD72F31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4136"/>
            <a:ext cx="9144000" cy="6467239"/>
          </a:xfrm>
          <a:prstGeom prst="rect">
            <a:avLst/>
          </a:prstGeom>
        </p:spPr>
      </p:pic>
      <p:sp>
        <p:nvSpPr>
          <p:cNvPr id="2" name="Textplatzhalter 5">
            <a:extLst>
              <a:ext uri="{FF2B5EF4-FFF2-40B4-BE49-F238E27FC236}">
                <a16:creationId xmlns:a16="http://schemas.microsoft.com/office/drawing/2014/main" id="{22B68741-81B5-633B-4897-84698BC30A18}"/>
              </a:ext>
            </a:extLst>
          </p:cNvPr>
          <p:cNvSpPr txBox="1">
            <a:spLocks/>
          </p:cNvSpPr>
          <p:nvPr/>
        </p:nvSpPr>
        <p:spPr>
          <a:xfrm>
            <a:off x="341512" y="204376"/>
            <a:ext cx="2387400" cy="288824"/>
          </a:xfrm>
          <a:prstGeom prst="rect">
            <a:avLst/>
          </a:prstGeom>
        </p:spPr>
        <p:txBody>
          <a:bodyPr/>
          <a:lstStyle>
            <a:lvl1pPr marL="342900" marR="0" indent="-342900" algn="l" defTabSz="914400" rtl="0" eaLnBrk="1" latinLnBrk="0" hangingPunct="1">
              <a:lnSpc>
                <a:spcPct val="100000"/>
              </a:lnSpc>
              <a:spcBef>
                <a:spcPts val="400"/>
              </a:spcBef>
              <a:spcAft>
                <a:spcPts val="0"/>
              </a:spcAft>
              <a:buClrTx/>
              <a:buSzPct val="70000"/>
              <a:buFontTx/>
              <a:buBlip>
                <a:blip r:embed="rId3"/>
              </a:buBlip>
              <a:tabLst/>
              <a:defRPr sz="2000" b="1" i="0" u="none" strike="noStrike" cap="none" spc="0" baseline="0">
                <a:solidFill>
                  <a:schemeClr val="accent1"/>
                </a:solidFill>
                <a:uFillTx/>
                <a:latin typeface="+mn-lt"/>
                <a:ea typeface="+mn-ea"/>
                <a:cs typeface="+mn-cs"/>
                <a:sym typeface="Arial"/>
              </a:defRPr>
            </a:lvl1pPr>
            <a:lvl2pPr marL="774700" marR="0" indent="-317500" algn="l" defTabSz="914400" rtl="0" eaLnBrk="1" latinLnBrk="0" hangingPunct="1">
              <a:lnSpc>
                <a:spcPct val="100000"/>
              </a:lnSpc>
              <a:spcBef>
                <a:spcPts val="400"/>
              </a:spcBef>
              <a:spcAft>
                <a:spcPts val="0"/>
              </a:spcAft>
              <a:buClrTx/>
              <a:buSzPct val="65000"/>
              <a:buFontTx/>
              <a:buBlip>
                <a:blip r:embed="rId3"/>
              </a:buBlip>
              <a:tabLst/>
              <a:defRPr sz="2000" b="1" i="0" u="none" strike="noStrike" cap="none" spc="0" baseline="0">
                <a:solidFill>
                  <a:schemeClr val="accent1"/>
                </a:solidFill>
                <a:uFillTx/>
                <a:latin typeface="+mn-lt"/>
                <a:ea typeface="+mn-ea"/>
                <a:cs typeface="+mn-cs"/>
                <a:sym typeface="Arial"/>
              </a:defRPr>
            </a:lvl2pPr>
            <a:lvl3pPr marL="1183341" marR="0" indent="-268941" algn="l" defTabSz="914400" rtl="0" eaLnBrk="1" latinLnBrk="0" hangingPunct="1">
              <a:lnSpc>
                <a:spcPct val="100000"/>
              </a:lnSpc>
              <a:spcBef>
                <a:spcPts val="400"/>
              </a:spcBef>
              <a:spcAft>
                <a:spcPts val="0"/>
              </a:spcAft>
              <a:buClrTx/>
              <a:buSzPct val="60000"/>
              <a:buFontTx/>
              <a:buBlip>
                <a:blip r:embed="rId3"/>
              </a:buBlip>
              <a:tabLst/>
              <a:defRPr sz="2000" b="1" i="0" u="none" strike="noStrike" cap="none" spc="0" baseline="0">
                <a:solidFill>
                  <a:schemeClr val="accent1"/>
                </a:solidFill>
                <a:uFillTx/>
                <a:latin typeface="+mn-lt"/>
                <a:ea typeface="+mn-ea"/>
                <a:cs typeface="+mn-cs"/>
                <a:sym typeface="Arial"/>
              </a:defRPr>
            </a:lvl3pPr>
            <a:lvl4pPr marL="1657350" marR="0" indent="-285750" algn="l" defTabSz="914400" rtl="0" eaLnBrk="1" latinLnBrk="0" hangingPunct="1">
              <a:lnSpc>
                <a:spcPct val="100000"/>
              </a:lnSpc>
              <a:spcBef>
                <a:spcPts val="400"/>
              </a:spcBef>
              <a:spcAft>
                <a:spcPts val="0"/>
              </a:spcAft>
              <a:buClrTx/>
              <a:buSzPct val="55000"/>
              <a:buFontTx/>
              <a:buBlip>
                <a:blip r:embed="rId3"/>
              </a:buBlip>
              <a:tabLst/>
              <a:defRPr sz="2000" b="1" i="0" u="none" strike="noStrike" cap="none" spc="0" baseline="0">
                <a:solidFill>
                  <a:schemeClr val="accent1"/>
                </a:solidFill>
                <a:uFillTx/>
                <a:latin typeface="+mn-lt"/>
                <a:ea typeface="+mn-ea"/>
                <a:cs typeface="+mn-cs"/>
                <a:sym typeface="Arial"/>
              </a:defRPr>
            </a:lvl4pPr>
            <a:lvl5pPr marL="2133600" marR="0" indent="-304800" algn="l" defTabSz="914400" rtl="0" eaLnBrk="1" latinLnBrk="0" hangingPunct="1">
              <a:lnSpc>
                <a:spcPct val="100000"/>
              </a:lnSpc>
              <a:spcBef>
                <a:spcPts val="400"/>
              </a:spcBef>
              <a:spcAft>
                <a:spcPts val="0"/>
              </a:spcAft>
              <a:buClrTx/>
              <a:buSzPct val="50000"/>
              <a:buFontTx/>
              <a:buBlip>
                <a:blip r:embed="rId3"/>
              </a:buBlip>
              <a:tabLst/>
              <a:defRPr sz="2000" b="1" i="0" u="none" strike="noStrike" cap="none" spc="0" baseline="0">
                <a:solidFill>
                  <a:schemeClr val="accent1"/>
                </a:solidFill>
                <a:uFillTx/>
                <a:latin typeface="+mn-lt"/>
                <a:ea typeface="+mn-ea"/>
                <a:cs typeface="+mn-cs"/>
                <a:sym typeface="Arial"/>
              </a:defRPr>
            </a:lvl5pPr>
            <a:lvl6pPr marL="25400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6pPr>
            <a:lvl7pPr marL="29972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7pPr>
            <a:lvl8pPr marL="34544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8pPr>
            <a:lvl9pPr marL="39116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9pPr>
          </a:lstStyle>
          <a:p>
            <a:pPr marL="0" indent="0">
              <a:buNone/>
            </a:pPr>
            <a:r>
              <a:rPr lang="de-DE" sz="1400" b="0" kern="0" dirty="0"/>
              <a:t>Visualisierung</a:t>
            </a:r>
          </a:p>
        </p:txBody>
      </p:sp>
    </p:spTree>
    <p:extLst>
      <p:ext uri="{BB962C8B-B14F-4D97-AF65-F5344CB8AC3E}">
        <p14:creationId xmlns:p14="http://schemas.microsoft.com/office/powerpoint/2010/main" val="93530168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079BAD9-C14B-AB92-9936-BF4C19FE7D9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462684"/>
            <a:ext cx="9143998" cy="6467237"/>
          </a:xfrm>
          <a:prstGeom prst="rect">
            <a:avLst/>
          </a:prstGeom>
        </p:spPr>
      </p:pic>
      <p:sp>
        <p:nvSpPr>
          <p:cNvPr id="2" name="Textplatzhalter 5">
            <a:extLst>
              <a:ext uri="{FF2B5EF4-FFF2-40B4-BE49-F238E27FC236}">
                <a16:creationId xmlns:a16="http://schemas.microsoft.com/office/drawing/2014/main" id="{45C68AE1-F14C-000F-8AB4-5A61780AA839}"/>
              </a:ext>
            </a:extLst>
          </p:cNvPr>
          <p:cNvSpPr txBox="1">
            <a:spLocks/>
          </p:cNvSpPr>
          <p:nvPr/>
        </p:nvSpPr>
        <p:spPr>
          <a:xfrm>
            <a:off x="341512" y="204376"/>
            <a:ext cx="2387400" cy="288824"/>
          </a:xfrm>
          <a:prstGeom prst="rect">
            <a:avLst/>
          </a:prstGeom>
        </p:spPr>
        <p:txBody>
          <a:bodyPr/>
          <a:lstStyle>
            <a:lvl1pPr marL="342900" marR="0" indent="-342900" algn="l" defTabSz="914400" rtl="0" eaLnBrk="1" latinLnBrk="0" hangingPunct="1">
              <a:lnSpc>
                <a:spcPct val="100000"/>
              </a:lnSpc>
              <a:spcBef>
                <a:spcPts val="400"/>
              </a:spcBef>
              <a:spcAft>
                <a:spcPts val="0"/>
              </a:spcAft>
              <a:buClrTx/>
              <a:buSzPct val="70000"/>
              <a:buFontTx/>
              <a:buBlip>
                <a:blip r:embed="rId3"/>
              </a:buBlip>
              <a:tabLst/>
              <a:defRPr sz="2000" b="1" i="0" u="none" strike="noStrike" cap="none" spc="0" baseline="0">
                <a:solidFill>
                  <a:schemeClr val="accent1"/>
                </a:solidFill>
                <a:uFillTx/>
                <a:latin typeface="+mn-lt"/>
                <a:ea typeface="+mn-ea"/>
                <a:cs typeface="+mn-cs"/>
                <a:sym typeface="Arial"/>
              </a:defRPr>
            </a:lvl1pPr>
            <a:lvl2pPr marL="774700" marR="0" indent="-317500" algn="l" defTabSz="914400" rtl="0" eaLnBrk="1" latinLnBrk="0" hangingPunct="1">
              <a:lnSpc>
                <a:spcPct val="100000"/>
              </a:lnSpc>
              <a:spcBef>
                <a:spcPts val="400"/>
              </a:spcBef>
              <a:spcAft>
                <a:spcPts val="0"/>
              </a:spcAft>
              <a:buClrTx/>
              <a:buSzPct val="65000"/>
              <a:buFontTx/>
              <a:buBlip>
                <a:blip r:embed="rId3"/>
              </a:buBlip>
              <a:tabLst/>
              <a:defRPr sz="2000" b="1" i="0" u="none" strike="noStrike" cap="none" spc="0" baseline="0">
                <a:solidFill>
                  <a:schemeClr val="accent1"/>
                </a:solidFill>
                <a:uFillTx/>
                <a:latin typeface="+mn-lt"/>
                <a:ea typeface="+mn-ea"/>
                <a:cs typeface="+mn-cs"/>
                <a:sym typeface="Arial"/>
              </a:defRPr>
            </a:lvl2pPr>
            <a:lvl3pPr marL="1183341" marR="0" indent="-268941" algn="l" defTabSz="914400" rtl="0" eaLnBrk="1" latinLnBrk="0" hangingPunct="1">
              <a:lnSpc>
                <a:spcPct val="100000"/>
              </a:lnSpc>
              <a:spcBef>
                <a:spcPts val="400"/>
              </a:spcBef>
              <a:spcAft>
                <a:spcPts val="0"/>
              </a:spcAft>
              <a:buClrTx/>
              <a:buSzPct val="60000"/>
              <a:buFontTx/>
              <a:buBlip>
                <a:blip r:embed="rId3"/>
              </a:buBlip>
              <a:tabLst/>
              <a:defRPr sz="2000" b="1" i="0" u="none" strike="noStrike" cap="none" spc="0" baseline="0">
                <a:solidFill>
                  <a:schemeClr val="accent1"/>
                </a:solidFill>
                <a:uFillTx/>
                <a:latin typeface="+mn-lt"/>
                <a:ea typeface="+mn-ea"/>
                <a:cs typeface="+mn-cs"/>
                <a:sym typeface="Arial"/>
              </a:defRPr>
            </a:lvl3pPr>
            <a:lvl4pPr marL="1657350" marR="0" indent="-285750" algn="l" defTabSz="914400" rtl="0" eaLnBrk="1" latinLnBrk="0" hangingPunct="1">
              <a:lnSpc>
                <a:spcPct val="100000"/>
              </a:lnSpc>
              <a:spcBef>
                <a:spcPts val="400"/>
              </a:spcBef>
              <a:spcAft>
                <a:spcPts val="0"/>
              </a:spcAft>
              <a:buClrTx/>
              <a:buSzPct val="55000"/>
              <a:buFontTx/>
              <a:buBlip>
                <a:blip r:embed="rId3"/>
              </a:buBlip>
              <a:tabLst/>
              <a:defRPr sz="2000" b="1" i="0" u="none" strike="noStrike" cap="none" spc="0" baseline="0">
                <a:solidFill>
                  <a:schemeClr val="accent1"/>
                </a:solidFill>
                <a:uFillTx/>
                <a:latin typeface="+mn-lt"/>
                <a:ea typeface="+mn-ea"/>
                <a:cs typeface="+mn-cs"/>
                <a:sym typeface="Arial"/>
              </a:defRPr>
            </a:lvl4pPr>
            <a:lvl5pPr marL="2133600" marR="0" indent="-304800" algn="l" defTabSz="914400" rtl="0" eaLnBrk="1" latinLnBrk="0" hangingPunct="1">
              <a:lnSpc>
                <a:spcPct val="100000"/>
              </a:lnSpc>
              <a:spcBef>
                <a:spcPts val="400"/>
              </a:spcBef>
              <a:spcAft>
                <a:spcPts val="0"/>
              </a:spcAft>
              <a:buClrTx/>
              <a:buSzPct val="50000"/>
              <a:buFontTx/>
              <a:buBlip>
                <a:blip r:embed="rId3"/>
              </a:buBlip>
              <a:tabLst/>
              <a:defRPr sz="2000" b="1" i="0" u="none" strike="noStrike" cap="none" spc="0" baseline="0">
                <a:solidFill>
                  <a:schemeClr val="accent1"/>
                </a:solidFill>
                <a:uFillTx/>
                <a:latin typeface="+mn-lt"/>
                <a:ea typeface="+mn-ea"/>
                <a:cs typeface="+mn-cs"/>
                <a:sym typeface="Arial"/>
              </a:defRPr>
            </a:lvl5pPr>
            <a:lvl6pPr marL="25400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6pPr>
            <a:lvl7pPr marL="29972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7pPr>
            <a:lvl8pPr marL="34544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8pPr>
            <a:lvl9pPr marL="39116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9pPr>
          </a:lstStyle>
          <a:p>
            <a:pPr marL="0" indent="0">
              <a:buNone/>
            </a:pPr>
            <a:r>
              <a:rPr lang="de-DE" sz="1400" b="0" kern="0" dirty="0"/>
              <a:t>Visualisierung</a:t>
            </a:r>
          </a:p>
        </p:txBody>
      </p:sp>
    </p:spTree>
    <p:extLst>
      <p:ext uri="{BB962C8B-B14F-4D97-AF65-F5344CB8AC3E}">
        <p14:creationId xmlns:p14="http://schemas.microsoft.com/office/powerpoint/2010/main" val="259688654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63D833C-2BB7-41AC-A762-3A58057AD549}"/>
              </a:ext>
            </a:extLst>
          </p:cNvPr>
          <p:cNvSpPr>
            <a:spLocks noGrp="1"/>
          </p:cNvSpPr>
          <p:nvPr>
            <p:ph type="body" sz="quarter" idx="13"/>
          </p:nvPr>
        </p:nvSpPr>
        <p:spPr>
          <a:xfrm>
            <a:off x="432000" y="898891"/>
            <a:ext cx="8280000" cy="369332"/>
          </a:xfrm>
        </p:spPr>
        <p:txBody>
          <a:bodyPr/>
          <a:lstStyle/>
          <a:p>
            <a:r>
              <a:rPr lang="de-DE" dirty="0"/>
              <a:t>Im Norden zuhause</a:t>
            </a:r>
          </a:p>
        </p:txBody>
      </p:sp>
      <p:sp>
        <p:nvSpPr>
          <p:cNvPr id="3" name="Inhaltsplatzhalter 2">
            <a:extLst>
              <a:ext uri="{FF2B5EF4-FFF2-40B4-BE49-F238E27FC236}">
                <a16:creationId xmlns:a16="http://schemas.microsoft.com/office/drawing/2014/main" id="{781CB98E-9DDC-4FCB-85BB-60A9305B7519}"/>
              </a:ext>
            </a:extLst>
          </p:cNvPr>
          <p:cNvSpPr>
            <a:spLocks noGrp="1"/>
          </p:cNvSpPr>
          <p:nvPr>
            <p:ph sz="quarter" idx="16"/>
          </p:nvPr>
        </p:nvSpPr>
        <p:spPr>
          <a:xfrm>
            <a:off x="432000" y="1484412"/>
            <a:ext cx="4140000" cy="2520000"/>
          </a:xfrm>
        </p:spPr>
        <p:txBody>
          <a:bodyPr>
            <a:noAutofit/>
          </a:bodyPr>
          <a:lstStyle/>
          <a:p>
            <a:r>
              <a:rPr lang="de-DE" dirty="0"/>
              <a:t>Eckdaten</a:t>
            </a:r>
          </a:p>
          <a:p>
            <a:pPr lvl="1"/>
            <a:r>
              <a:rPr lang="de-DE" dirty="0"/>
              <a:t>Gegründet 2004 in Schwerin (Mecklenburg-Vorpommern)</a:t>
            </a:r>
          </a:p>
          <a:p>
            <a:pPr lvl="1"/>
            <a:r>
              <a:rPr lang="de-DE" dirty="0"/>
              <a:t>75 Mitarbeiter</a:t>
            </a:r>
          </a:p>
          <a:p>
            <a:pPr lvl="1"/>
            <a:r>
              <a:rPr lang="de-DE" dirty="0"/>
              <a:t>4 Standorte</a:t>
            </a:r>
          </a:p>
          <a:p>
            <a:endParaRPr lang="de-DE" dirty="0"/>
          </a:p>
        </p:txBody>
      </p:sp>
      <p:pic>
        <p:nvPicPr>
          <p:cNvPr id="11" name="Grafik 3">
            <a:extLst>
              <a:ext uri="{FF2B5EF4-FFF2-40B4-BE49-F238E27FC236}">
                <a16:creationId xmlns:a16="http://schemas.microsoft.com/office/drawing/2014/main" id="{304A4096-03AB-436B-9B4C-4563DE1611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0301" y="1493937"/>
            <a:ext cx="4663699" cy="2266347"/>
          </a:xfrm>
          <a:prstGeom prst="rect">
            <a:avLst/>
          </a:prstGeom>
          <a:ln w="12700">
            <a:miter lim="400000"/>
          </a:ln>
        </p:spPr>
      </p:pic>
      <p:sp>
        <p:nvSpPr>
          <p:cNvPr id="12" name="Inhaltsplatzhalter 3">
            <a:extLst>
              <a:ext uri="{FF2B5EF4-FFF2-40B4-BE49-F238E27FC236}">
                <a16:creationId xmlns:a16="http://schemas.microsoft.com/office/drawing/2014/main" id="{7571700D-FD8D-4074-B2D8-EFB24DB265EF}"/>
              </a:ext>
            </a:extLst>
          </p:cNvPr>
          <p:cNvSpPr txBox="1">
            <a:spLocks/>
          </p:cNvSpPr>
          <p:nvPr/>
        </p:nvSpPr>
        <p:spPr>
          <a:xfrm>
            <a:off x="432000" y="3966948"/>
            <a:ext cx="8280000" cy="1558760"/>
          </a:xfrm>
          <a:prstGeom prst="rect">
            <a:avLst/>
          </a:prstGeom>
        </p:spPr>
        <p:txBody>
          <a:bodyPr lIns="0" tIns="0" rIns="0" bIns="0">
            <a:noAutofit/>
          </a:bodyPr>
          <a:lstStyle>
            <a:lvl1pPr marL="342900" marR="0" indent="-342900" algn="l" defTabSz="914400" rtl="0" latinLnBrk="0">
              <a:lnSpc>
                <a:spcPts val="2300"/>
              </a:lnSpc>
              <a:spcBef>
                <a:spcPts val="600"/>
              </a:spcBef>
              <a:spcAft>
                <a:spcPts val="600"/>
              </a:spcAft>
              <a:buClr>
                <a:schemeClr val="accent6"/>
              </a:buClr>
              <a:buSzPct val="70000"/>
              <a:buFont typeface="Wingdings" panose="05000000000000000000" pitchFamily="2" charset="2"/>
              <a:buChar char="§"/>
              <a:tabLst/>
              <a:defRPr sz="1800" b="0" i="0" u="none" strike="noStrike" cap="none" spc="0" baseline="0">
                <a:solidFill>
                  <a:schemeClr val="accent1"/>
                </a:solidFill>
                <a:uFillTx/>
                <a:latin typeface="+mn-lt"/>
                <a:ea typeface="+mn-ea"/>
                <a:cs typeface="+mn-cs"/>
                <a:sym typeface="Arial"/>
              </a:defRPr>
            </a:lvl1pPr>
            <a:lvl2pPr marL="774700" marR="0" indent="-317500" algn="l" defTabSz="914400" rtl="0" latinLnBrk="0">
              <a:lnSpc>
                <a:spcPts val="2300"/>
              </a:lnSpc>
              <a:spcBef>
                <a:spcPts val="600"/>
              </a:spcBef>
              <a:spcAft>
                <a:spcPts val="600"/>
              </a:spcAft>
              <a:buClr>
                <a:schemeClr val="accent6"/>
              </a:buClr>
              <a:buSzPct val="100000"/>
              <a:buFont typeface="Arial" panose="020B0604020202020204" pitchFamily="34" charset="0"/>
              <a:buChar char="-"/>
              <a:tabLst/>
              <a:defRPr sz="1800" b="0" i="0" u="none" strike="noStrike" cap="none" spc="0" baseline="0">
                <a:solidFill>
                  <a:schemeClr val="accent1"/>
                </a:solidFill>
                <a:uFillTx/>
                <a:latin typeface="+mn-lt"/>
                <a:ea typeface="+mn-ea"/>
                <a:cs typeface="+mn-cs"/>
                <a:sym typeface="Arial"/>
              </a:defRPr>
            </a:lvl2pPr>
            <a:lvl3pPr marL="1257300" marR="0" indent="-342900" algn="l" defTabSz="914400" rtl="0" latinLnBrk="0">
              <a:lnSpc>
                <a:spcPts val="2300"/>
              </a:lnSpc>
              <a:spcBef>
                <a:spcPts val="600"/>
              </a:spcBef>
              <a:spcAft>
                <a:spcPts val="600"/>
              </a:spcAft>
              <a:buClr>
                <a:schemeClr val="accent6"/>
              </a:buClr>
              <a:buSzPct val="100000"/>
              <a:buFont typeface="Arial" panose="020B0604020202020204" pitchFamily="34" charset="0"/>
              <a:buChar char="-"/>
              <a:tabLst/>
              <a:defRPr sz="1800" b="0" i="0" u="none" strike="noStrike" cap="none" spc="0" baseline="0">
                <a:solidFill>
                  <a:schemeClr val="accent1"/>
                </a:solidFill>
                <a:uFillTx/>
                <a:latin typeface="+mn-lt"/>
                <a:ea typeface="+mn-ea"/>
                <a:cs typeface="+mn-cs"/>
                <a:sym typeface="Arial"/>
              </a:defRPr>
            </a:lvl3pPr>
            <a:lvl4pPr marL="1657350" marR="0" indent="-285750" algn="l" defTabSz="914400" rtl="0" latinLnBrk="0">
              <a:lnSpc>
                <a:spcPts val="2300"/>
              </a:lnSpc>
              <a:spcBef>
                <a:spcPts val="600"/>
              </a:spcBef>
              <a:spcAft>
                <a:spcPts val="600"/>
              </a:spcAft>
              <a:buClr>
                <a:schemeClr val="accent6"/>
              </a:buClr>
              <a:buSzPct val="100000"/>
              <a:buFont typeface="Arial" panose="020B0604020202020204" pitchFamily="34" charset="0"/>
              <a:buChar char="-"/>
              <a:tabLst/>
              <a:defRPr sz="1800" b="0" i="0" u="none" strike="noStrike" cap="none" spc="0" baseline="0">
                <a:solidFill>
                  <a:schemeClr val="accent1"/>
                </a:solidFill>
                <a:uFillTx/>
                <a:latin typeface="+mn-lt"/>
                <a:ea typeface="+mn-ea"/>
                <a:cs typeface="+mn-cs"/>
                <a:sym typeface="Arial"/>
              </a:defRPr>
            </a:lvl4pPr>
            <a:lvl5pPr marL="2286000" marR="0" indent="-457200" algn="l" defTabSz="914400" rtl="0" latinLnBrk="0">
              <a:lnSpc>
                <a:spcPts val="2300"/>
              </a:lnSpc>
              <a:spcBef>
                <a:spcPts val="600"/>
              </a:spcBef>
              <a:spcAft>
                <a:spcPts val="600"/>
              </a:spcAft>
              <a:buClr>
                <a:schemeClr val="accent6"/>
              </a:buClr>
              <a:buSzPct val="100000"/>
              <a:buFont typeface="Arial" panose="020B0604020202020204" pitchFamily="34" charset="0"/>
              <a:buChar char="-"/>
              <a:tabLst/>
              <a:defRPr sz="1800" b="0" i="0" u="none" strike="noStrike" cap="none" spc="0" baseline="0">
                <a:solidFill>
                  <a:schemeClr val="accent1"/>
                </a:solidFill>
                <a:uFillTx/>
                <a:latin typeface="+mn-lt"/>
                <a:ea typeface="+mn-ea"/>
                <a:cs typeface="+mn-cs"/>
                <a:sym typeface="Arial"/>
              </a:defRPr>
            </a:lvl5pPr>
            <a:lvl6pPr marL="2540000" marR="0" indent="-254000" algn="l" defTabSz="914400" rtl="0" latinLnBrk="0">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6pPr>
            <a:lvl7pPr marL="2997200" marR="0" indent="-254000" algn="l" defTabSz="914400" rtl="0" latinLnBrk="0">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7pPr>
            <a:lvl8pPr marL="3454400" marR="0" indent="-254000" algn="l" defTabSz="914400" rtl="0" latinLnBrk="0">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8pPr>
            <a:lvl9pPr marL="3911600" marR="0" indent="-254000" algn="l" defTabSz="914400" rtl="0" latinLnBrk="0">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9pPr>
          </a:lstStyle>
          <a:p>
            <a:pPr hangingPunct="1"/>
            <a:r>
              <a:rPr lang="de-DE" dirty="0"/>
              <a:t>Geschäftstätigkeit</a:t>
            </a:r>
          </a:p>
          <a:p>
            <a:pPr lvl="1" hangingPunct="1"/>
            <a:r>
              <a:rPr lang="de-DE" dirty="0"/>
              <a:t>Projektentwicklung erneuerbare Energien (Schwerpunkt </a:t>
            </a:r>
            <a:r>
              <a:rPr lang="de-DE" dirty="0" err="1"/>
              <a:t>Onshore</a:t>
            </a:r>
            <a:r>
              <a:rPr lang="de-DE" dirty="0"/>
              <a:t> Wind) </a:t>
            </a:r>
          </a:p>
          <a:p>
            <a:pPr lvl="1" hangingPunct="1"/>
            <a:r>
              <a:rPr lang="de-DE" dirty="0"/>
              <a:t>In Mecklenburg-Vorpommern, Brandenburg, Sachsen-Anhalt, Schleswig-Holstein, Niedersachsen und Nordrhein-Westfalen</a:t>
            </a:r>
          </a:p>
        </p:txBody>
      </p:sp>
      <p:sp>
        <p:nvSpPr>
          <p:cNvPr id="4" name="Inhaltsplatzhalter 3">
            <a:extLst>
              <a:ext uri="{FF2B5EF4-FFF2-40B4-BE49-F238E27FC236}">
                <a16:creationId xmlns:a16="http://schemas.microsoft.com/office/drawing/2014/main" id="{A1230292-A2CE-6E61-33F5-B779440C829B}"/>
              </a:ext>
            </a:extLst>
          </p:cNvPr>
          <p:cNvSpPr txBox="1">
            <a:spLocks/>
          </p:cNvSpPr>
          <p:nvPr/>
        </p:nvSpPr>
        <p:spPr>
          <a:xfrm>
            <a:off x="432000" y="5597953"/>
            <a:ext cx="8280000" cy="1558760"/>
          </a:xfrm>
          <a:prstGeom prst="rect">
            <a:avLst/>
          </a:prstGeom>
        </p:spPr>
        <p:txBody>
          <a:bodyPr lIns="0" tIns="0" rIns="0" bIns="0">
            <a:noAutofit/>
          </a:bodyPr>
          <a:lstStyle>
            <a:lvl1pPr marL="342900" marR="0" indent="-342900" algn="l" defTabSz="914400" rtl="0" latinLnBrk="0">
              <a:lnSpc>
                <a:spcPts val="2300"/>
              </a:lnSpc>
              <a:spcBef>
                <a:spcPts val="600"/>
              </a:spcBef>
              <a:spcAft>
                <a:spcPts val="600"/>
              </a:spcAft>
              <a:buClr>
                <a:schemeClr val="accent6"/>
              </a:buClr>
              <a:buSzPct val="70000"/>
              <a:buFont typeface="Wingdings" panose="05000000000000000000" pitchFamily="2" charset="2"/>
              <a:buChar char="§"/>
              <a:tabLst/>
              <a:defRPr sz="1800" b="0" i="0" u="none" strike="noStrike" cap="none" spc="0" baseline="0">
                <a:solidFill>
                  <a:schemeClr val="accent1"/>
                </a:solidFill>
                <a:uFillTx/>
                <a:latin typeface="+mn-lt"/>
                <a:ea typeface="+mn-ea"/>
                <a:cs typeface="+mn-cs"/>
                <a:sym typeface="Arial"/>
              </a:defRPr>
            </a:lvl1pPr>
            <a:lvl2pPr marL="774700" marR="0" indent="-317500" algn="l" defTabSz="914400" rtl="0" latinLnBrk="0">
              <a:lnSpc>
                <a:spcPts val="2300"/>
              </a:lnSpc>
              <a:spcBef>
                <a:spcPts val="600"/>
              </a:spcBef>
              <a:spcAft>
                <a:spcPts val="600"/>
              </a:spcAft>
              <a:buClr>
                <a:schemeClr val="accent6"/>
              </a:buClr>
              <a:buSzPct val="100000"/>
              <a:buFont typeface="Arial" panose="020B0604020202020204" pitchFamily="34" charset="0"/>
              <a:buChar char="-"/>
              <a:tabLst/>
              <a:defRPr sz="1800" b="0" i="0" u="none" strike="noStrike" cap="none" spc="0" baseline="0">
                <a:solidFill>
                  <a:schemeClr val="accent1"/>
                </a:solidFill>
                <a:uFillTx/>
                <a:latin typeface="+mn-lt"/>
                <a:ea typeface="+mn-ea"/>
                <a:cs typeface="+mn-cs"/>
                <a:sym typeface="Arial"/>
              </a:defRPr>
            </a:lvl2pPr>
            <a:lvl3pPr marL="1257300" marR="0" indent="-342900" algn="l" defTabSz="914400" rtl="0" latinLnBrk="0">
              <a:lnSpc>
                <a:spcPts val="2300"/>
              </a:lnSpc>
              <a:spcBef>
                <a:spcPts val="600"/>
              </a:spcBef>
              <a:spcAft>
                <a:spcPts val="600"/>
              </a:spcAft>
              <a:buClr>
                <a:schemeClr val="accent6"/>
              </a:buClr>
              <a:buSzPct val="100000"/>
              <a:buFont typeface="Arial" panose="020B0604020202020204" pitchFamily="34" charset="0"/>
              <a:buChar char="-"/>
              <a:tabLst/>
              <a:defRPr sz="1800" b="0" i="0" u="none" strike="noStrike" cap="none" spc="0" baseline="0">
                <a:solidFill>
                  <a:schemeClr val="accent1"/>
                </a:solidFill>
                <a:uFillTx/>
                <a:latin typeface="+mn-lt"/>
                <a:ea typeface="+mn-ea"/>
                <a:cs typeface="+mn-cs"/>
                <a:sym typeface="Arial"/>
              </a:defRPr>
            </a:lvl3pPr>
            <a:lvl4pPr marL="1657350" marR="0" indent="-285750" algn="l" defTabSz="914400" rtl="0" latinLnBrk="0">
              <a:lnSpc>
                <a:spcPts val="2300"/>
              </a:lnSpc>
              <a:spcBef>
                <a:spcPts val="600"/>
              </a:spcBef>
              <a:spcAft>
                <a:spcPts val="600"/>
              </a:spcAft>
              <a:buClr>
                <a:schemeClr val="accent6"/>
              </a:buClr>
              <a:buSzPct val="100000"/>
              <a:buFont typeface="Arial" panose="020B0604020202020204" pitchFamily="34" charset="0"/>
              <a:buChar char="-"/>
              <a:tabLst/>
              <a:defRPr sz="1800" b="0" i="0" u="none" strike="noStrike" cap="none" spc="0" baseline="0">
                <a:solidFill>
                  <a:schemeClr val="accent1"/>
                </a:solidFill>
                <a:uFillTx/>
                <a:latin typeface="+mn-lt"/>
                <a:ea typeface="+mn-ea"/>
                <a:cs typeface="+mn-cs"/>
                <a:sym typeface="Arial"/>
              </a:defRPr>
            </a:lvl4pPr>
            <a:lvl5pPr marL="2286000" marR="0" indent="-457200" algn="l" defTabSz="914400" rtl="0" latinLnBrk="0">
              <a:lnSpc>
                <a:spcPts val="2300"/>
              </a:lnSpc>
              <a:spcBef>
                <a:spcPts val="600"/>
              </a:spcBef>
              <a:spcAft>
                <a:spcPts val="600"/>
              </a:spcAft>
              <a:buClr>
                <a:schemeClr val="accent6"/>
              </a:buClr>
              <a:buSzPct val="100000"/>
              <a:buFont typeface="Arial" panose="020B0604020202020204" pitchFamily="34" charset="0"/>
              <a:buChar char="-"/>
              <a:tabLst/>
              <a:defRPr sz="1800" b="0" i="0" u="none" strike="noStrike" cap="none" spc="0" baseline="0">
                <a:solidFill>
                  <a:schemeClr val="accent1"/>
                </a:solidFill>
                <a:uFillTx/>
                <a:latin typeface="+mn-lt"/>
                <a:ea typeface="+mn-ea"/>
                <a:cs typeface="+mn-cs"/>
                <a:sym typeface="Arial"/>
              </a:defRPr>
            </a:lvl5pPr>
            <a:lvl6pPr marL="2540000" marR="0" indent="-254000" algn="l" defTabSz="914400" rtl="0" latinLnBrk="0">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6pPr>
            <a:lvl7pPr marL="2997200" marR="0" indent="-254000" algn="l" defTabSz="914400" rtl="0" latinLnBrk="0">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7pPr>
            <a:lvl8pPr marL="3454400" marR="0" indent="-254000" algn="l" defTabSz="914400" rtl="0" latinLnBrk="0">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8pPr>
            <a:lvl9pPr marL="3911600" marR="0" indent="-254000" algn="l" defTabSz="914400" rtl="0" latinLnBrk="0">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9pPr>
          </a:lstStyle>
          <a:p>
            <a:pPr marL="342900" marR="0" lvl="0" indent="-342900" algn="l" defTabSz="914400" rtl="0" eaLnBrk="1" fontAlgn="auto" latinLnBrk="0" hangingPunct="1">
              <a:lnSpc>
                <a:spcPts val="2300"/>
              </a:lnSpc>
              <a:spcBef>
                <a:spcPts val="600"/>
              </a:spcBef>
              <a:spcAft>
                <a:spcPts val="600"/>
              </a:spcAft>
              <a:buClr>
                <a:srgbClr val="CC006A"/>
              </a:buClr>
              <a:buSzPct val="70000"/>
              <a:buFont typeface="Wingdings" panose="05000000000000000000" pitchFamily="2" charset="2"/>
              <a:buChar char="§"/>
              <a:tabLst/>
              <a:defRPr/>
            </a:pPr>
            <a:r>
              <a:rPr kumimoji="0" lang="de-DE" sz="1800" b="0" i="0" u="none" strike="noStrike" kern="1200" cap="none" spc="0" normalizeH="0" baseline="0" noProof="0" dirty="0">
                <a:ln>
                  <a:noFill/>
                </a:ln>
                <a:solidFill>
                  <a:srgbClr val="535353"/>
                </a:solidFill>
                <a:effectLst/>
                <a:uLnTx/>
                <a:uFillTx/>
                <a:latin typeface="Arial" panose="020B0604020202020204"/>
                <a:ea typeface="+mn-ea"/>
                <a:cs typeface="+mn-cs"/>
                <a:sym typeface="Arial"/>
              </a:rPr>
              <a:t>Philosophie</a:t>
            </a:r>
          </a:p>
          <a:p>
            <a:pPr marL="774700" marR="0" lvl="1" indent="-317500" algn="l" defTabSz="914400" rtl="0" eaLnBrk="1" fontAlgn="auto" latinLnBrk="0" hangingPunct="1">
              <a:lnSpc>
                <a:spcPts val="2300"/>
              </a:lnSpc>
              <a:spcBef>
                <a:spcPts val="600"/>
              </a:spcBef>
              <a:spcAft>
                <a:spcPts val="600"/>
              </a:spcAft>
              <a:buClr>
                <a:srgbClr val="CC006A"/>
              </a:buClr>
              <a:buSzPct val="100000"/>
              <a:buFont typeface="Arial" panose="020B0604020202020204" pitchFamily="34" charset="0"/>
              <a:buChar char="-"/>
              <a:tabLst/>
              <a:defRPr/>
            </a:pPr>
            <a:r>
              <a:rPr kumimoji="0" lang="de-DE" sz="1800" b="0" i="0" u="none" strike="noStrike" kern="1200" cap="none" spc="0" normalizeH="0" baseline="0" noProof="0" dirty="0">
                <a:ln>
                  <a:noFill/>
                </a:ln>
                <a:solidFill>
                  <a:srgbClr val="535353"/>
                </a:solidFill>
                <a:effectLst/>
                <a:uLnTx/>
                <a:uFillTx/>
                <a:latin typeface="Arial" panose="020B0604020202020204"/>
                <a:ea typeface="+mn-ea"/>
                <a:cs typeface="+mn-cs"/>
                <a:sym typeface="Arial"/>
              </a:rPr>
              <a:t>Im Vordergrund stehen umfangreiche Teilhabemöglichkeiten und eine möglichst optimale Energieproduktion</a:t>
            </a:r>
          </a:p>
        </p:txBody>
      </p:sp>
      <p:sp>
        <p:nvSpPr>
          <p:cNvPr id="8" name="Textplatzhalter 5">
            <a:extLst>
              <a:ext uri="{FF2B5EF4-FFF2-40B4-BE49-F238E27FC236}">
                <a16:creationId xmlns:a16="http://schemas.microsoft.com/office/drawing/2014/main" id="{521555CE-99DB-AF62-00EF-8BD1D2A1ADF3}"/>
              </a:ext>
            </a:extLst>
          </p:cNvPr>
          <p:cNvSpPr txBox="1">
            <a:spLocks/>
          </p:cNvSpPr>
          <p:nvPr/>
        </p:nvSpPr>
        <p:spPr>
          <a:xfrm>
            <a:off x="432000" y="252000"/>
            <a:ext cx="1795684" cy="307777"/>
          </a:xfrm>
          <a:prstGeom prst="rect">
            <a:avLst/>
          </a:prstGeom>
        </p:spPr>
        <p:txBody>
          <a:bodyPr wrap="none" lIns="0" tIns="0" rIns="0" bIns="0">
            <a:no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535353"/>
                </a:solidFill>
                <a:uFillTx/>
                <a:latin typeface="+mn-lt"/>
                <a:ea typeface="+mn-ea"/>
                <a:cs typeface="+mn-cs"/>
                <a:sym typeface="Arial"/>
              </a:defRPr>
            </a:lvl1pPr>
            <a:lvl2pPr marL="774700" marR="0" indent="-317500" algn="l" defTabSz="914400" rtl="0" latinLnBrk="0">
              <a:lnSpc>
                <a:spcPct val="100000"/>
              </a:lnSpc>
              <a:spcBef>
                <a:spcPts val="400"/>
              </a:spcBef>
              <a:spcAft>
                <a:spcPts val="0"/>
              </a:spcAft>
              <a:buClrTx/>
              <a:buSzPct val="65000"/>
              <a:buFontTx/>
              <a:buBlip>
                <a:blip r:embed="rId3"/>
              </a:buBlip>
              <a:tabLst/>
              <a:defRPr sz="2000" b="1" i="0" u="none" strike="noStrike" cap="none" spc="0" baseline="0">
                <a:solidFill>
                  <a:schemeClr val="accent1"/>
                </a:solidFill>
                <a:uFillTx/>
                <a:latin typeface="+mn-lt"/>
                <a:ea typeface="+mn-ea"/>
                <a:cs typeface="+mn-cs"/>
                <a:sym typeface="Arial"/>
              </a:defRPr>
            </a:lvl2pPr>
            <a:lvl3pPr marL="1183341" marR="0" indent="-268941" algn="l" defTabSz="914400" rtl="0" latinLnBrk="0">
              <a:lnSpc>
                <a:spcPct val="100000"/>
              </a:lnSpc>
              <a:spcBef>
                <a:spcPts val="400"/>
              </a:spcBef>
              <a:spcAft>
                <a:spcPts val="0"/>
              </a:spcAft>
              <a:buClrTx/>
              <a:buSzPct val="60000"/>
              <a:buFontTx/>
              <a:buBlip>
                <a:blip r:embed="rId3"/>
              </a:buBlip>
              <a:tabLst/>
              <a:defRPr sz="2000" b="1" i="0" u="none" strike="noStrike" cap="none" spc="0" baseline="0">
                <a:solidFill>
                  <a:schemeClr val="accent1"/>
                </a:solidFill>
                <a:uFillTx/>
                <a:latin typeface="+mn-lt"/>
                <a:ea typeface="+mn-ea"/>
                <a:cs typeface="+mn-cs"/>
                <a:sym typeface="Arial"/>
              </a:defRPr>
            </a:lvl3pPr>
            <a:lvl4pPr marL="1657350" marR="0" indent="-285750" algn="l" defTabSz="914400" rtl="0" latinLnBrk="0">
              <a:lnSpc>
                <a:spcPct val="100000"/>
              </a:lnSpc>
              <a:spcBef>
                <a:spcPts val="400"/>
              </a:spcBef>
              <a:spcAft>
                <a:spcPts val="0"/>
              </a:spcAft>
              <a:buClrTx/>
              <a:buSzPct val="55000"/>
              <a:buFontTx/>
              <a:buBlip>
                <a:blip r:embed="rId3"/>
              </a:buBlip>
              <a:tabLst/>
              <a:defRPr sz="2000" b="1" i="0" u="none" strike="noStrike" cap="none" spc="0" baseline="0">
                <a:solidFill>
                  <a:schemeClr val="accent1"/>
                </a:solidFill>
                <a:uFillTx/>
                <a:latin typeface="+mn-lt"/>
                <a:ea typeface="+mn-ea"/>
                <a:cs typeface="+mn-cs"/>
                <a:sym typeface="Arial"/>
              </a:defRPr>
            </a:lvl4pPr>
            <a:lvl5pPr marL="2133600" marR="0" indent="-304800" algn="l" defTabSz="914400" rtl="0" latinLnBrk="0">
              <a:lnSpc>
                <a:spcPct val="100000"/>
              </a:lnSpc>
              <a:spcBef>
                <a:spcPts val="400"/>
              </a:spcBef>
              <a:spcAft>
                <a:spcPts val="0"/>
              </a:spcAft>
              <a:buClrTx/>
              <a:buSzPct val="50000"/>
              <a:buFontTx/>
              <a:buBlip>
                <a:blip r:embed="rId3"/>
              </a:buBlip>
              <a:tabLst/>
              <a:defRPr sz="2000" b="1" i="0" u="none" strike="noStrike" cap="none" spc="0" baseline="0">
                <a:solidFill>
                  <a:schemeClr val="accent1"/>
                </a:solidFill>
                <a:uFillTx/>
                <a:latin typeface="+mn-lt"/>
                <a:ea typeface="+mn-ea"/>
                <a:cs typeface="+mn-cs"/>
                <a:sym typeface="Arial"/>
              </a:defRPr>
            </a:lvl5pPr>
            <a:lvl6pPr marL="2540000" marR="0" indent="-254000" algn="l" defTabSz="914400" rtl="0" latinLnBrk="0">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6pPr>
            <a:lvl7pPr marL="2997200" marR="0" indent="-254000" algn="l" defTabSz="914400" rtl="0" latinLnBrk="0">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7pPr>
            <a:lvl8pPr marL="3454400" marR="0" indent="-254000" algn="l" defTabSz="914400" rtl="0" latinLnBrk="0">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8pPr>
            <a:lvl9pPr marL="3911600" marR="0" indent="-254000" algn="l" defTabSz="914400" rtl="0" latinLnBrk="0">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9pPr>
          </a:lstStyle>
          <a:p>
            <a:pPr hangingPunct="1"/>
            <a:r>
              <a:rPr lang="de-DE" dirty="0"/>
              <a:t>Unser Unternehmen</a:t>
            </a:r>
          </a:p>
        </p:txBody>
      </p:sp>
    </p:spTree>
    <p:extLst>
      <p:ext uri="{BB962C8B-B14F-4D97-AF65-F5344CB8AC3E}">
        <p14:creationId xmlns:p14="http://schemas.microsoft.com/office/powerpoint/2010/main" val="398882937"/>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Grafik 3" descr="Ein Bild, das Text, Baum, Schnee, Wasser enthält.">
            <a:extLst>
              <a:ext uri="{FF2B5EF4-FFF2-40B4-BE49-F238E27FC236}">
                <a16:creationId xmlns:a16="http://schemas.microsoft.com/office/drawing/2014/main" id="{2A61AC45-C932-3DC6-E75C-8FADF8AE00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0" y="508403"/>
            <a:ext cx="9047750" cy="5139665"/>
          </a:xfrm>
          <a:prstGeom prst="rect">
            <a:avLst/>
          </a:prstGeom>
        </p:spPr>
      </p:pic>
      <p:sp>
        <p:nvSpPr>
          <p:cNvPr id="2" name="Textplatzhalter 5">
            <a:extLst>
              <a:ext uri="{FF2B5EF4-FFF2-40B4-BE49-F238E27FC236}">
                <a16:creationId xmlns:a16="http://schemas.microsoft.com/office/drawing/2014/main" id="{CB193E39-85F5-6BAE-8D18-08E201E85837}"/>
              </a:ext>
            </a:extLst>
          </p:cNvPr>
          <p:cNvSpPr txBox="1">
            <a:spLocks/>
          </p:cNvSpPr>
          <p:nvPr/>
        </p:nvSpPr>
        <p:spPr>
          <a:xfrm>
            <a:off x="341512" y="204376"/>
            <a:ext cx="2387400" cy="288824"/>
          </a:xfrm>
          <a:prstGeom prst="rect">
            <a:avLst/>
          </a:prstGeom>
        </p:spPr>
        <p:txBody>
          <a:bodyPr/>
          <a:lstStyle>
            <a:lvl1pPr marL="342900" marR="0" indent="-342900" algn="l" defTabSz="914400" rtl="0" eaLnBrk="1" latinLnBrk="0" hangingPunct="1">
              <a:lnSpc>
                <a:spcPct val="100000"/>
              </a:lnSpc>
              <a:spcBef>
                <a:spcPts val="400"/>
              </a:spcBef>
              <a:spcAft>
                <a:spcPts val="0"/>
              </a:spcAft>
              <a:buClrTx/>
              <a:buSzPct val="70000"/>
              <a:buFontTx/>
              <a:buBlip>
                <a:blip r:embed="rId3"/>
              </a:buBlip>
              <a:tabLst/>
              <a:defRPr sz="2000" b="1" i="0" u="none" strike="noStrike" cap="none" spc="0" baseline="0">
                <a:solidFill>
                  <a:schemeClr val="accent1"/>
                </a:solidFill>
                <a:uFillTx/>
                <a:latin typeface="+mn-lt"/>
                <a:ea typeface="+mn-ea"/>
                <a:cs typeface="+mn-cs"/>
                <a:sym typeface="Arial"/>
              </a:defRPr>
            </a:lvl1pPr>
            <a:lvl2pPr marL="774700" marR="0" indent="-317500" algn="l" defTabSz="914400" rtl="0" eaLnBrk="1" latinLnBrk="0" hangingPunct="1">
              <a:lnSpc>
                <a:spcPct val="100000"/>
              </a:lnSpc>
              <a:spcBef>
                <a:spcPts val="400"/>
              </a:spcBef>
              <a:spcAft>
                <a:spcPts val="0"/>
              </a:spcAft>
              <a:buClrTx/>
              <a:buSzPct val="65000"/>
              <a:buFontTx/>
              <a:buBlip>
                <a:blip r:embed="rId3"/>
              </a:buBlip>
              <a:tabLst/>
              <a:defRPr sz="2000" b="1" i="0" u="none" strike="noStrike" cap="none" spc="0" baseline="0">
                <a:solidFill>
                  <a:schemeClr val="accent1"/>
                </a:solidFill>
                <a:uFillTx/>
                <a:latin typeface="+mn-lt"/>
                <a:ea typeface="+mn-ea"/>
                <a:cs typeface="+mn-cs"/>
                <a:sym typeface="Arial"/>
              </a:defRPr>
            </a:lvl2pPr>
            <a:lvl3pPr marL="1183341" marR="0" indent="-268941" algn="l" defTabSz="914400" rtl="0" eaLnBrk="1" latinLnBrk="0" hangingPunct="1">
              <a:lnSpc>
                <a:spcPct val="100000"/>
              </a:lnSpc>
              <a:spcBef>
                <a:spcPts val="400"/>
              </a:spcBef>
              <a:spcAft>
                <a:spcPts val="0"/>
              </a:spcAft>
              <a:buClrTx/>
              <a:buSzPct val="60000"/>
              <a:buFontTx/>
              <a:buBlip>
                <a:blip r:embed="rId3"/>
              </a:buBlip>
              <a:tabLst/>
              <a:defRPr sz="2000" b="1" i="0" u="none" strike="noStrike" cap="none" spc="0" baseline="0">
                <a:solidFill>
                  <a:schemeClr val="accent1"/>
                </a:solidFill>
                <a:uFillTx/>
                <a:latin typeface="+mn-lt"/>
                <a:ea typeface="+mn-ea"/>
                <a:cs typeface="+mn-cs"/>
                <a:sym typeface="Arial"/>
              </a:defRPr>
            </a:lvl3pPr>
            <a:lvl4pPr marL="1657350" marR="0" indent="-285750" algn="l" defTabSz="914400" rtl="0" eaLnBrk="1" latinLnBrk="0" hangingPunct="1">
              <a:lnSpc>
                <a:spcPct val="100000"/>
              </a:lnSpc>
              <a:spcBef>
                <a:spcPts val="400"/>
              </a:spcBef>
              <a:spcAft>
                <a:spcPts val="0"/>
              </a:spcAft>
              <a:buClrTx/>
              <a:buSzPct val="55000"/>
              <a:buFontTx/>
              <a:buBlip>
                <a:blip r:embed="rId3"/>
              </a:buBlip>
              <a:tabLst/>
              <a:defRPr sz="2000" b="1" i="0" u="none" strike="noStrike" cap="none" spc="0" baseline="0">
                <a:solidFill>
                  <a:schemeClr val="accent1"/>
                </a:solidFill>
                <a:uFillTx/>
                <a:latin typeface="+mn-lt"/>
                <a:ea typeface="+mn-ea"/>
                <a:cs typeface="+mn-cs"/>
                <a:sym typeface="Arial"/>
              </a:defRPr>
            </a:lvl4pPr>
            <a:lvl5pPr marL="2133600" marR="0" indent="-304800" algn="l" defTabSz="914400" rtl="0" eaLnBrk="1" latinLnBrk="0" hangingPunct="1">
              <a:lnSpc>
                <a:spcPct val="100000"/>
              </a:lnSpc>
              <a:spcBef>
                <a:spcPts val="400"/>
              </a:spcBef>
              <a:spcAft>
                <a:spcPts val="0"/>
              </a:spcAft>
              <a:buClrTx/>
              <a:buSzPct val="50000"/>
              <a:buFontTx/>
              <a:buBlip>
                <a:blip r:embed="rId3"/>
              </a:buBlip>
              <a:tabLst/>
              <a:defRPr sz="2000" b="1" i="0" u="none" strike="noStrike" cap="none" spc="0" baseline="0">
                <a:solidFill>
                  <a:schemeClr val="accent1"/>
                </a:solidFill>
                <a:uFillTx/>
                <a:latin typeface="+mn-lt"/>
                <a:ea typeface="+mn-ea"/>
                <a:cs typeface="+mn-cs"/>
                <a:sym typeface="Arial"/>
              </a:defRPr>
            </a:lvl5pPr>
            <a:lvl6pPr marL="25400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6pPr>
            <a:lvl7pPr marL="29972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7pPr>
            <a:lvl8pPr marL="34544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8pPr>
            <a:lvl9pPr marL="39116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9pPr>
          </a:lstStyle>
          <a:p>
            <a:pPr marL="0" indent="0">
              <a:buNone/>
            </a:pPr>
            <a:r>
              <a:rPr lang="de-DE" sz="1400" b="0" kern="0" dirty="0"/>
              <a:t>Visualisierung</a:t>
            </a:r>
          </a:p>
        </p:txBody>
      </p:sp>
    </p:spTree>
    <p:extLst>
      <p:ext uri="{BB962C8B-B14F-4D97-AF65-F5344CB8AC3E}">
        <p14:creationId xmlns:p14="http://schemas.microsoft.com/office/powerpoint/2010/main" val="131455068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ABD5F-6E19-287F-A6EB-7D4F3F058FCC}"/>
            </a:ext>
          </a:extLst>
        </p:cNvPr>
        <p:cNvGrpSpPr/>
        <p:nvPr/>
      </p:nvGrpSpPr>
      <p:grpSpPr>
        <a:xfrm>
          <a:off x="0" y="0"/>
          <a:ext cx="0" cy="0"/>
          <a:chOff x="0" y="0"/>
          <a:chExt cx="0" cy="0"/>
        </a:xfrm>
      </p:grpSpPr>
      <p:graphicFrame>
        <p:nvGraphicFramePr>
          <p:cNvPr id="3" name="Group 129">
            <a:extLst>
              <a:ext uri="{FF2B5EF4-FFF2-40B4-BE49-F238E27FC236}">
                <a16:creationId xmlns:a16="http://schemas.microsoft.com/office/drawing/2014/main" id="{97EF907A-C08F-A83D-0A6C-03A8E87AAC11}"/>
              </a:ext>
            </a:extLst>
          </p:cNvPr>
          <p:cNvGraphicFramePr/>
          <p:nvPr>
            <p:extLst>
              <p:ext uri="{D42A27DB-BD31-4B8C-83A1-F6EECF244321}">
                <p14:modId xmlns:p14="http://schemas.microsoft.com/office/powerpoint/2010/main" val="16079629"/>
              </p:ext>
            </p:extLst>
          </p:nvPr>
        </p:nvGraphicFramePr>
        <p:xfrm>
          <a:off x="431994" y="796949"/>
          <a:ext cx="8284623" cy="3375002"/>
        </p:xfrm>
        <a:graphic>
          <a:graphicData uri="http://schemas.openxmlformats.org/drawingml/2006/table">
            <a:tbl>
              <a:tblPr bandRow="1"/>
              <a:tblGrid>
                <a:gridCol w="8284623">
                  <a:extLst>
                    <a:ext uri="{9D8B030D-6E8A-4147-A177-3AD203B41FA5}">
                      <a16:colId xmlns:a16="http://schemas.microsoft.com/office/drawing/2014/main" val="20000"/>
                    </a:ext>
                  </a:extLst>
                </a:gridCol>
              </a:tblGrid>
              <a:tr h="711381">
                <a:tc>
                  <a:txBody>
                    <a:bodyPr/>
                    <a:lstStyle/>
                    <a:p>
                      <a:pPr indent="63500" algn="l">
                        <a:spcBef>
                          <a:spcPts val="800"/>
                        </a:spcBef>
                        <a:defRPr sz="1800">
                          <a:solidFill>
                            <a:srgbClr val="000000"/>
                          </a:solidFill>
                        </a:defRPr>
                      </a:pPr>
                      <a:r>
                        <a:rPr sz="2400" b="1" dirty="0">
                          <a:solidFill>
                            <a:schemeClr val="accent5">
                              <a:lumOff val="5098"/>
                            </a:schemeClr>
                          </a:solidFill>
                        </a:rPr>
                        <a:t>Agenda</a:t>
                      </a:r>
                    </a:p>
                  </a:txBody>
                  <a:tcPr marL="63500" marR="63500" marT="63500" marB="63500"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gradFill>
                      <a:gsLst>
                        <a:gs pos="0">
                          <a:schemeClr val="accent3">
                            <a:lumMod val="67000"/>
                          </a:schemeClr>
                        </a:gs>
                        <a:gs pos="32000">
                          <a:schemeClr val="accent3">
                            <a:lumMod val="97000"/>
                            <a:lumOff val="3000"/>
                          </a:schemeClr>
                        </a:gs>
                        <a:gs pos="100000">
                          <a:schemeClr val="accent3">
                            <a:lumMod val="60000"/>
                            <a:lumOff val="40000"/>
                          </a:schemeClr>
                        </a:gs>
                      </a:gsLst>
                      <a:path path="circle">
                        <a:fillToRect r="100000" b="100000"/>
                      </a:path>
                    </a:gradFill>
                  </a:tcPr>
                </a:tc>
                <a:extLst>
                  <a:ext uri="{0D108BD9-81ED-4DB2-BD59-A6C34878D82A}">
                    <a16:rowId xmlns:a16="http://schemas.microsoft.com/office/drawing/2014/main" val="10000"/>
                  </a:ext>
                </a:extLst>
              </a:tr>
              <a:tr h="533851">
                <a:tc>
                  <a:txBody>
                    <a:bodyPr/>
                    <a:lstStyle/>
                    <a:p>
                      <a:pPr indent="63500" algn="l">
                        <a:spcBef>
                          <a:spcPts val="300"/>
                        </a:spcBef>
                      </a:pPr>
                      <a:r>
                        <a:rPr lang="de-DE" sz="1400" b="0" i="0" u="none" strike="noStrike" cap="none" spc="0" baseline="0" dirty="0">
                          <a:solidFill>
                            <a:srgbClr val="535353"/>
                          </a:solidFill>
                          <a:uFillTx/>
                          <a:latin typeface="+mn-lt"/>
                          <a:ea typeface="+mn-ea"/>
                          <a:cs typeface="+mn-cs"/>
                        </a:rPr>
                        <a:t>Naturwind </a:t>
                      </a:r>
                      <a:endParaRPr sz="1400" b="0" i="0" u="none" strike="noStrike" cap="none" spc="0" baseline="0" dirty="0">
                        <a:solidFill>
                          <a:srgbClr val="535353"/>
                        </a:solidFill>
                        <a:uFillTx/>
                        <a:latin typeface="+mn-lt"/>
                        <a:ea typeface="+mn-ea"/>
                        <a:cs typeface="+mn-cs"/>
                        <a:sym typeface="Arial"/>
                      </a:endParaRPr>
                    </a:p>
                  </a:txBody>
                  <a:tcPr marL="45706" marR="45706" marT="45706" marB="45706"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85823003"/>
                  </a:ext>
                </a:extLst>
              </a:tr>
              <a:tr h="533851">
                <a:tc>
                  <a:txBody>
                    <a:bodyPr/>
                    <a:lstStyle/>
                    <a:p>
                      <a:pPr indent="63500" algn="l">
                        <a:spcBef>
                          <a:spcPts val="300"/>
                        </a:spcBef>
                      </a:pPr>
                      <a:r>
                        <a:rPr lang="de-DE" sz="1400" b="0" dirty="0">
                          <a:solidFill>
                            <a:srgbClr val="535353"/>
                          </a:solidFill>
                        </a:rPr>
                        <a:t>Planungsgrundlagen</a:t>
                      </a:r>
                    </a:p>
                  </a:txBody>
                  <a:tcPr marL="45706" marR="45706" marT="45706" marB="45706"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lumOff val="5098"/>
                      </a:schemeClr>
                    </a:solidFill>
                  </a:tcPr>
                </a:tc>
                <a:extLst>
                  <a:ext uri="{0D108BD9-81ED-4DB2-BD59-A6C34878D82A}">
                    <a16:rowId xmlns:a16="http://schemas.microsoft.com/office/drawing/2014/main" val="10001"/>
                  </a:ext>
                </a:extLst>
              </a:tr>
              <a:tr h="531973">
                <a:tc>
                  <a:txBody>
                    <a:bodyPr/>
                    <a:lstStyle/>
                    <a:p>
                      <a:pPr indent="63500" algn="l">
                        <a:spcBef>
                          <a:spcPts val="300"/>
                        </a:spcBef>
                        <a:defRPr sz="1800">
                          <a:solidFill>
                            <a:srgbClr val="000000"/>
                          </a:solidFill>
                        </a:defRPr>
                      </a:pPr>
                      <a:r>
                        <a:rPr lang="de-DE" sz="1400" b="0" dirty="0">
                          <a:solidFill>
                            <a:srgbClr val="535353"/>
                          </a:solidFill>
                        </a:rPr>
                        <a:t>Standortplanung</a:t>
                      </a:r>
                    </a:p>
                  </a:txBody>
                  <a:tcPr marL="45706" marR="45706" marT="45706" marB="45706"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531973">
                <a:tc>
                  <a:txBody>
                    <a:bodyPr/>
                    <a:lstStyle/>
                    <a:p>
                      <a:pPr indent="63500" algn="l">
                        <a:spcBef>
                          <a:spcPts val="300"/>
                        </a:spcBef>
                        <a:defRPr sz="1800">
                          <a:solidFill>
                            <a:srgbClr val="000000"/>
                          </a:solidFill>
                        </a:defRPr>
                      </a:pPr>
                      <a:r>
                        <a:rPr lang="de-DE" sz="1400" b="0" dirty="0">
                          <a:solidFill>
                            <a:srgbClr val="535353"/>
                          </a:solidFill>
                        </a:rPr>
                        <a:t>Visualisierung</a:t>
                      </a:r>
                    </a:p>
                  </a:txBody>
                  <a:tcPr marL="45706" marR="45706" marT="45706" marB="45706"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531973">
                <a:tc>
                  <a:txBody>
                    <a:bodyPr/>
                    <a:lstStyle/>
                    <a:p>
                      <a:pPr indent="63500" algn="l">
                        <a:spcBef>
                          <a:spcPts val="300"/>
                        </a:spcBef>
                        <a:defRPr sz="1800">
                          <a:solidFill>
                            <a:srgbClr val="000000"/>
                          </a:solidFill>
                        </a:defRPr>
                      </a:pPr>
                      <a:r>
                        <a:rPr lang="de-DE" sz="1400" b="1" dirty="0">
                          <a:solidFill>
                            <a:srgbClr val="535353"/>
                          </a:solidFill>
                        </a:rPr>
                        <a:t>Kommunale Teilhabe</a:t>
                      </a:r>
                    </a:p>
                  </a:txBody>
                  <a:tcPr marL="45706" marR="45706" marT="45706" marB="45706"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3392722042"/>
                  </a:ext>
                </a:extLst>
              </a:tr>
            </a:tbl>
          </a:graphicData>
        </a:graphic>
      </p:graphicFrame>
    </p:spTree>
    <p:extLst>
      <p:ext uri="{BB962C8B-B14F-4D97-AF65-F5344CB8AC3E}">
        <p14:creationId xmlns:p14="http://schemas.microsoft.com/office/powerpoint/2010/main" val="226461210"/>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CA0E0-5914-B961-2441-F1BED7ED29CA}"/>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6CB91AFB-CF54-706D-1C6F-981FCC8D4268}"/>
              </a:ext>
            </a:extLst>
          </p:cNvPr>
          <p:cNvSpPr>
            <a:spLocks noGrp="1"/>
          </p:cNvSpPr>
          <p:nvPr>
            <p:ph type="body" sz="quarter" idx="13"/>
          </p:nvPr>
        </p:nvSpPr>
        <p:spPr>
          <a:xfrm>
            <a:off x="432000" y="898891"/>
            <a:ext cx="8280000" cy="369332"/>
          </a:xfrm>
        </p:spPr>
        <p:txBody>
          <a:bodyPr/>
          <a:lstStyle/>
          <a:p>
            <a:r>
              <a:rPr lang="de-DE" dirty="0"/>
              <a:t>Das Bürger- und </a:t>
            </a:r>
            <a:r>
              <a:rPr lang="de-DE" dirty="0" err="1"/>
              <a:t>Gemeindenbeteiligungsgesetz</a:t>
            </a:r>
            <a:r>
              <a:rPr lang="de-DE" dirty="0"/>
              <a:t> in MV*</a:t>
            </a:r>
          </a:p>
        </p:txBody>
      </p:sp>
      <p:sp>
        <p:nvSpPr>
          <p:cNvPr id="7" name="Flussdiagramm: Verbinder 6">
            <a:extLst>
              <a:ext uri="{FF2B5EF4-FFF2-40B4-BE49-F238E27FC236}">
                <a16:creationId xmlns:a16="http://schemas.microsoft.com/office/drawing/2014/main" id="{9A8EDE83-A430-A7A3-9350-8C056C6A3B1F}"/>
              </a:ext>
            </a:extLst>
          </p:cNvPr>
          <p:cNvSpPr/>
          <p:nvPr/>
        </p:nvSpPr>
        <p:spPr>
          <a:xfrm>
            <a:off x="6102936" y="2870258"/>
            <a:ext cx="1813702" cy="1755195"/>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endParaRPr lang="de-DE" sz="1219" err="1">
              <a:solidFill>
                <a:prstClr val="white"/>
              </a:solidFill>
              <a:latin typeface="Tahoma"/>
            </a:endParaRPr>
          </a:p>
        </p:txBody>
      </p:sp>
      <p:sp>
        <p:nvSpPr>
          <p:cNvPr id="14" name="Freihandform: Form 13">
            <a:extLst>
              <a:ext uri="{FF2B5EF4-FFF2-40B4-BE49-F238E27FC236}">
                <a16:creationId xmlns:a16="http://schemas.microsoft.com/office/drawing/2014/main" id="{8A2B53EF-D0E9-339B-5416-6BB798025E11}"/>
              </a:ext>
            </a:extLst>
          </p:cNvPr>
          <p:cNvSpPr/>
          <p:nvPr/>
        </p:nvSpPr>
        <p:spPr>
          <a:xfrm>
            <a:off x="5687378" y="2451971"/>
            <a:ext cx="3117352" cy="1871231"/>
          </a:xfrm>
          <a:custGeom>
            <a:avLst/>
            <a:gdLst>
              <a:gd name="connsiteX0" fmla="*/ 0 w 3818965"/>
              <a:gd name="connsiteY0" fmla="*/ 2286103 h 2286103"/>
              <a:gd name="connsiteX1" fmla="*/ 13447 w 3818965"/>
              <a:gd name="connsiteY1" fmla="*/ 2205421 h 2286103"/>
              <a:gd name="connsiteX2" fmla="*/ 174812 w 3818965"/>
              <a:gd name="connsiteY2" fmla="*/ 1869244 h 2286103"/>
              <a:gd name="connsiteX3" fmla="*/ 242047 w 3818965"/>
              <a:gd name="connsiteY3" fmla="*/ 1775115 h 2286103"/>
              <a:gd name="connsiteX4" fmla="*/ 282388 w 3818965"/>
              <a:gd name="connsiteY4" fmla="*/ 1694433 h 2286103"/>
              <a:gd name="connsiteX5" fmla="*/ 403412 w 3818965"/>
              <a:gd name="connsiteY5" fmla="*/ 1640644 h 2286103"/>
              <a:gd name="connsiteX6" fmla="*/ 457200 w 3818965"/>
              <a:gd name="connsiteY6" fmla="*/ 1613750 h 2286103"/>
              <a:gd name="connsiteX7" fmla="*/ 510988 w 3818965"/>
              <a:gd name="connsiteY7" fmla="*/ 1600303 h 2286103"/>
              <a:gd name="connsiteX8" fmla="*/ 605118 w 3818965"/>
              <a:gd name="connsiteY8" fmla="*/ 1573409 h 2286103"/>
              <a:gd name="connsiteX9" fmla="*/ 712694 w 3818965"/>
              <a:gd name="connsiteY9" fmla="*/ 1546515 h 2286103"/>
              <a:gd name="connsiteX10" fmla="*/ 914400 w 3818965"/>
              <a:gd name="connsiteY10" fmla="*/ 1479280 h 2286103"/>
              <a:gd name="connsiteX11" fmla="*/ 1089212 w 3818965"/>
              <a:gd name="connsiteY11" fmla="*/ 1425492 h 2286103"/>
              <a:gd name="connsiteX12" fmla="*/ 1196788 w 3818965"/>
              <a:gd name="connsiteY12" fmla="*/ 1385150 h 2286103"/>
              <a:gd name="connsiteX13" fmla="*/ 1358153 w 3818965"/>
              <a:gd name="connsiteY13" fmla="*/ 1344809 h 2286103"/>
              <a:gd name="connsiteX14" fmla="*/ 1532965 w 3818965"/>
              <a:gd name="connsiteY14" fmla="*/ 1291021 h 2286103"/>
              <a:gd name="connsiteX15" fmla="*/ 1680882 w 3818965"/>
              <a:gd name="connsiteY15" fmla="*/ 1250680 h 2286103"/>
              <a:gd name="connsiteX16" fmla="*/ 1815353 w 3818965"/>
              <a:gd name="connsiteY16" fmla="*/ 1183444 h 2286103"/>
              <a:gd name="connsiteX17" fmla="*/ 1936376 w 3818965"/>
              <a:gd name="connsiteY17" fmla="*/ 1143103 h 2286103"/>
              <a:gd name="connsiteX18" fmla="*/ 2030506 w 3818965"/>
              <a:gd name="connsiteY18" fmla="*/ 1089315 h 2286103"/>
              <a:gd name="connsiteX19" fmla="*/ 2164976 w 3818965"/>
              <a:gd name="connsiteY19" fmla="*/ 941397 h 2286103"/>
              <a:gd name="connsiteX20" fmla="*/ 2205318 w 3818965"/>
              <a:gd name="connsiteY20" fmla="*/ 901056 h 2286103"/>
              <a:gd name="connsiteX21" fmla="*/ 2339788 w 3818965"/>
              <a:gd name="connsiteY21" fmla="*/ 739692 h 2286103"/>
              <a:gd name="connsiteX22" fmla="*/ 2595282 w 3818965"/>
              <a:gd name="connsiteY22" fmla="*/ 551433 h 2286103"/>
              <a:gd name="connsiteX23" fmla="*/ 2716306 w 3818965"/>
              <a:gd name="connsiteY23" fmla="*/ 484197 h 2286103"/>
              <a:gd name="connsiteX24" fmla="*/ 2783541 w 3818965"/>
              <a:gd name="connsiteY24" fmla="*/ 416962 h 2286103"/>
              <a:gd name="connsiteX25" fmla="*/ 2877671 w 3818965"/>
              <a:gd name="connsiteY25" fmla="*/ 363174 h 2286103"/>
              <a:gd name="connsiteX26" fmla="*/ 3012141 w 3818965"/>
              <a:gd name="connsiteY26" fmla="*/ 255597 h 2286103"/>
              <a:gd name="connsiteX27" fmla="*/ 3092824 w 3818965"/>
              <a:gd name="connsiteY27" fmla="*/ 201809 h 2286103"/>
              <a:gd name="connsiteX28" fmla="*/ 3133165 w 3818965"/>
              <a:gd name="connsiteY28" fmla="*/ 161468 h 2286103"/>
              <a:gd name="connsiteX29" fmla="*/ 3227294 w 3818965"/>
              <a:gd name="connsiteY29" fmla="*/ 134574 h 2286103"/>
              <a:gd name="connsiteX30" fmla="*/ 3281082 w 3818965"/>
              <a:gd name="connsiteY30" fmla="*/ 107680 h 2286103"/>
              <a:gd name="connsiteX31" fmla="*/ 3482788 w 3818965"/>
              <a:gd name="connsiteY31" fmla="*/ 67339 h 2286103"/>
              <a:gd name="connsiteX32" fmla="*/ 3671047 w 3818965"/>
              <a:gd name="connsiteY32" fmla="*/ 26997 h 2286103"/>
              <a:gd name="connsiteX33" fmla="*/ 3818965 w 3818965"/>
              <a:gd name="connsiteY33" fmla="*/ 103 h 228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818965" h="2286103">
                <a:moveTo>
                  <a:pt x="0" y="2286103"/>
                </a:moveTo>
                <a:cubicBezTo>
                  <a:pt x="4482" y="2259209"/>
                  <a:pt x="3874" y="2230950"/>
                  <a:pt x="13447" y="2205421"/>
                </a:cubicBezTo>
                <a:cubicBezTo>
                  <a:pt x="48125" y="2112946"/>
                  <a:pt x="113064" y="1965297"/>
                  <a:pt x="174812" y="1869244"/>
                </a:cubicBezTo>
                <a:cubicBezTo>
                  <a:pt x="195663" y="1836809"/>
                  <a:pt x="221839" y="1807954"/>
                  <a:pt x="242047" y="1775115"/>
                </a:cubicBezTo>
                <a:cubicBezTo>
                  <a:pt x="257806" y="1749507"/>
                  <a:pt x="264347" y="1718488"/>
                  <a:pt x="282388" y="1694433"/>
                </a:cubicBezTo>
                <a:cubicBezTo>
                  <a:pt x="304563" y="1664867"/>
                  <a:pt x="380640" y="1649753"/>
                  <a:pt x="403412" y="1640644"/>
                </a:cubicBezTo>
                <a:cubicBezTo>
                  <a:pt x="422024" y="1633199"/>
                  <a:pt x="438431" y="1620788"/>
                  <a:pt x="457200" y="1613750"/>
                </a:cubicBezTo>
                <a:cubicBezTo>
                  <a:pt x="474504" y="1607261"/>
                  <a:pt x="493158" y="1605166"/>
                  <a:pt x="510988" y="1600303"/>
                </a:cubicBezTo>
                <a:cubicBezTo>
                  <a:pt x="542470" y="1591717"/>
                  <a:pt x="573588" y="1581817"/>
                  <a:pt x="605118" y="1573409"/>
                </a:cubicBezTo>
                <a:cubicBezTo>
                  <a:pt x="640832" y="1563885"/>
                  <a:pt x="677154" y="1556669"/>
                  <a:pt x="712694" y="1546515"/>
                </a:cubicBezTo>
                <a:cubicBezTo>
                  <a:pt x="946633" y="1479676"/>
                  <a:pt x="655407" y="1565611"/>
                  <a:pt x="914400" y="1479280"/>
                </a:cubicBezTo>
                <a:cubicBezTo>
                  <a:pt x="972238" y="1460001"/>
                  <a:pt x="1031374" y="1444771"/>
                  <a:pt x="1089212" y="1425492"/>
                </a:cubicBezTo>
                <a:cubicBezTo>
                  <a:pt x="1125544" y="1413381"/>
                  <a:pt x="1160106" y="1396155"/>
                  <a:pt x="1196788" y="1385150"/>
                </a:cubicBezTo>
                <a:cubicBezTo>
                  <a:pt x="1249893" y="1369218"/>
                  <a:pt x="1304763" y="1359758"/>
                  <a:pt x="1358153" y="1344809"/>
                </a:cubicBezTo>
                <a:cubicBezTo>
                  <a:pt x="1416862" y="1328371"/>
                  <a:pt x="1474437" y="1308092"/>
                  <a:pt x="1532965" y="1291021"/>
                </a:cubicBezTo>
                <a:cubicBezTo>
                  <a:pt x="1582027" y="1276711"/>
                  <a:pt x="1633124" y="1268874"/>
                  <a:pt x="1680882" y="1250680"/>
                </a:cubicBezTo>
                <a:cubicBezTo>
                  <a:pt x="1727713" y="1232839"/>
                  <a:pt x="1769166" y="1202891"/>
                  <a:pt x="1815353" y="1183444"/>
                </a:cubicBezTo>
                <a:cubicBezTo>
                  <a:pt x="1854544" y="1166943"/>
                  <a:pt x="1897418" y="1160147"/>
                  <a:pt x="1936376" y="1143103"/>
                </a:cubicBezTo>
                <a:cubicBezTo>
                  <a:pt x="1969484" y="1128618"/>
                  <a:pt x="2001596" y="1110998"/>
                  <a:pt x="2030506" y="1089315"/>
                </a:cubicBezTo>
                <a:cubicBezTo>
                  <a:pt x="2077020" y="1054430"/>
                  <a:pt x="2127680" y="983355"/>
                  <a:pt x="2164976" y="941397"/>
                </a:cubicBezTo>
                <a:cubicBezTo>
                  <a:pt x="2177610" y="927183"/>
                  <a:pt x="2192942" y="915495"/>
                  <a:pt x="2205318" y="901056"/>
                </a:cubicBezTo>
                <a:cubicBezTo>
                  <a:pt x="2299286" y="791428"/>
                  <a:pt x="2177669" y="901811"/>
                  <a:pt x="2339788" y="739692"/>
                </a:cubicBezTo>
                <a:cubicBezTo>
                  <a:pt x="2397511" y="681969"/>
                  <a:pt x="2548387" y="581275"/>
                  <a:pt x="2595282" y="551433"/>
                </a:cubicBezTo>
                <a:cubicBezTo>
                  <a:pt x="2634216" y="526657"/>
                  <a:pt x="2678753" y="511021"/>
                  <a:pt x="2716306" y="484197"/>
                </a:cubicBezTo>
                <a:cubicBezTo>
                  <a:pt x="2742097" y="465775"/>
                  <a:pt x="2759688" y="437833"/>
                  <a:pt x="2783541" y="416962"/>
                </a:cubicBezTo>
                <a:cubicBezTo>
                  <a:pt x="2808884" y="394787"/>
                  <a:pt x="2848718" y="377650"/>
                  <a:pt x="2877671" y="363174"/>
                </a:cubicBezTo>
                <a:cubicBezTo>
                  <a:pt x="2944007" y="274726"/>
                  <a:pt x="2891600" y="329776"/>
                  <a:pt x="3012141" y="255597"/>
                </a:cubicBezTo>
                <a:cubicBezTo>
                  <a:pt x="3039669" y="238657"/>
                  <a:pt x="3067310" y="221653"/>
                  <a:pt x="3092824" y="201809"/>
                </a:cubicBezTo>
                <a:cubicBezTo>
                  <a:pt x="3107835" y="190134"/>
                  <a:pt x="3117342" y="172017"/>
                  <a:pt x="3133165" y="161468"/>
                </a:cubicBezTo>
                <a:cubicBezTo>
                  <a:pt x="3147097" y="152180"/>
                  <a:pt x="3217047" y="138417"/>
                  <a:pt x="3227294" y="134574"/>
                </a:cubicBezTo>
                <a:cubicBezTo>
                  <a:pt x="3246063" y="127536"/>
                  <a:pt x="3262243" y="114530"/>
                  <a:pt x="3281082" y="107680"/>
                </a:cubicBezTo>
                <a:cubicBezTo>
                  <a:pt x="3367876" y="76119"/>
                  <a:pt x="3389436" y="79008"/>
                  <a:pt x="3482788" y="67339"/>
                </a:cubicBezTo>
                <a:cubicBezTo>
                  <a:pt x="3694165" y="6944"/>
                  <a:pt x="3460335" y="69139"/>
                  <a:pt x="3671047" y="26997"/>
                </a:cubicBezTo>
                <a:cubicBezTo>
                  <a:pt x="3821824" y="-3158"/>
                  <a:pt x="3730691" y="103"/>
                  <a:pt x="3818965" y="103"/>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endParaRPr lang="de-DE" sz="1463" dirty="0">
              <a:solidFill>
                <a:prstClr val="white"/>
              </a:solidFill>
              <a:latin typeface="Tahoma"/>
            </a:endParaRPr>
          </a:p>
        </p:txBody>
      </p:sp>
      <p:sp>
        <p:nvSpPr>
          <p:cNvPr id="15" name="Freihandform: Form 14">
            <a:extLst>
              <a:ext uri="{FF2B5EF4-FFF2-40B4-BE49-F238E27FC236}">
                <a16:creationId xmlns:a16="http://schemas.microsoft.com/office/drawing/2014/main" id="{0B09B496-7170-C2D8-C4EC-A991CC51197F}"/>
              </a:ext>
            </a:extLst>
          </p:cNvPr>
          <p:cNvSpPr/>
          <p:nvPr/>
        </p:nvSpPr>
        <p:spPr>
          <a:xfrm>
            <a:off x="5796635" y="2278967"/>
            <a:ext cx="2982726" cy="2054038"/>
          </a:xfrm>
          <a:custGeom>
            <a:avLst/>
            <a:gdLst>
              <a:gd name="connsiteX0" fmla="*/ 0 w 3671047"/>
              <a:gd name="connsiteY0" fmla="*/ 2528047 h 2528047"/>
              <a:gd name="connsiteX1" fmla="*/ 94129 w 3671047"/>
              <a:gd name="connsiteY1" fmla="*/ 2286000 h 2528047"/>
              <a:gd name="connsiteX2" fmla="*/ 215153 w 3671047"/>
              <a:gd name="connsiteY2" fmla="*/ 2017058 h 2528047"/>
              <a:gd name="connsiteX3" fmla="*/ 268941 w 3671047"/>
              <a:gd name="connsiteY3" fmla="*/ 1909482 h 2528047"/>
              <a:gd name="connsiteX4" fmla="*/ 295835 w 3671047"/>
              <a:gd name="connsiteY4" fmla="*/ 1855694 h 2528047"/>
              <a:gd name="connsiteX5" fmla="*/ 416858 w 3671047"/>
              <a:gd name="connsiteY5" fmla="*/ 1721223 h 2528047"/>
              <a:gd name="connsiteX6" fmla="*/ 645458 w 3671047"/>
              <a:gd name="connsiteY6" fmla="*/ 1640541 h 2528047"/>
              <a:gd name="connsiteX7" fmla="*/ 914400 w 3671047"/>
              <a:gd name="connsiteY7" fmla="*/ 1586753 h 2528047"/>
              <a:gd name="connsiteX8" fmla="*/ 1089211 w 3671047"/>
              <a:gd name="connsiteY8" fmla="*/ 1573306 h 2528047"/>
              <a:gd name="connsiteX9" fmla="*/ 1223682 w 3671047"/>
              <a:gd name="connsiteY9" fmla="*/ 1546411 h 2528047"/>
              <a:gd name="connsiteX10" fmla="*/ 1546411 w 3671047"/>
              <a:gd name="connsiteY10" fmla="*/ 1438835 h 2528047"/>
              <a:gd name="connsiteX11" fmla="*/ 1694329 w 3671047"/>
              <a:gd name="connsiteY11" fmla="*/ 1371600 h 2528047"/>
              <a:gd name="connsiteX12" fmla="*/ 1922929 w 3671047"/>
              <a:gd name="connsiteY12" fmla="*/ 1183341 h 2528047"/>
              <a:gd name="connsiteX13" fmla="*/ 1963270 w 3671047"/>
              <a:gd name="connsiteY13" fmla="*/ 1156447 h 2528047"/>
              <a:gd name="connsiteX14" fmla="*/ 2003611 w 3671047"/>
              <a:gd name="connsiteY14" fmla="*/ 1116106 h 2528047"/>
              <a:gd name="connsiteX15" fmla="*/ 2043953 w 3671047"/>
              <a:gd name="connsiteY15" fmla="*/ 1062317 h 2528047"/>
              <a:gd name="connsiteX16" fmla="*/ 2178423 w 3671047"/>
              <a:gd name="connsiteY16" fmla="*/ 1008529 h 2528047"/>
              <a:gd name="connsiteX17" fmla="*/ 2595282 w 3671047"/>
              <a:gd name="connsiteY17" fmla="*/ 820270 h 2528047"/>
              <a:gd name="connsiteX18" fmla="*/ 2864223 w 3671047"/>
              <a:gd name="connsiteY18" fmla="*/ 605117 h 2528047"/>
              <a:gd name="connsiteX19" fmla="*/ 2958353 w 3671047"/>
              <a:gd name="connsiteY19" fmla="*/ 497541 h 2528047"/>
              <a:gd name="connsiteX20" fmla="*/ 2998694 w 3671047"/>
              <a:gd name="connsiteY20" fmla="*/ 443753 h 2528047"/>
              <a:gd name="connsiteX21" fmla="*/ 3052482 w 3671047"/>
              <a:gd name="connsiteY21" fmla="*/ 389964 h 2528047"/>
              <a:gd name="connsiteX22" fmla="*/ 3106270 w 3671047"/>
              <a:gd name="connsiteY22" fmla="*/ 322729 h 2528047"/>
              <a:gd name="connsiteX23" fmla="*/ 3173505 w 3671047"/>
              <a:gd name="connsiteY23" fmla="*/ 242047 h 2528047"/>
              <a:gd name="connsiteX24" fmla="*/ 3213847 w 3671047"/>
              <a:gd name="connsiteY24" fmla="*/ 228600 h 2528047"/>
              <a:gd name="connsiteX25" fmla="*/ 3321423 w 3671047"/>
              <a:gd name="connsiteY25" fmla="*/ 188258 h 2528047"/>
              <a:gd name="connsiteX26" fmla="*/ 3388658 w 3671047"/>
              <a:gd name="connsiteY26" fmla="*/ 174811 h 2528047"/>
              <a:gd name="connsiteX27" fmla="*/ 3563470 w 3671047"/>
              <a:gd name="connsiteY27" fmla="*/ 80682 h 2528047"/>
              <a:gd name="connsiteX28" fmla="*/ 3617258 w 3671047"/>
              <a:gd name="connsiteY28" fmla="*/ 40341 h 2528047"/>
              <a:gd name="connsiteX29" fmla="*/ 3671047 w 3671047"/>
              <a:gd name="connsiteY29" fmla="*/ 0 h 252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71047" h="2528047">
                <a:moveTo>
                  <a:pt x="0" y="2528047"/>
                </a:moveTo>
                <a:cubicBezTo>
                  <a:pt x="28435" y="2385872"/>
                  <a:pt x="-2875" y="2515282"/>
                  <a:pt x="94129" y="2286000"/>
                </a:cubicBezTo>
                <a:cubicBezTo>
                  <a:pt x="250597" y="1916167"/>
                  <a:pt x="86247" y="2258756"/>
                  <a:pt x="215153" y="2017058"/>
                </a:cubicBezTo>
                <a:cubicBezTo>
                  <a:pt x="234020" y="1981683"/>
                  <a:pt x="251012" y="1945341"/>
                  <a:pt x="268941" y="1909482"/>
                </a:cubicBezTo>
                <a:cubicBezTo>
                  <a:pt x="277906" y="1891553"/>
                  <a:pt x="283808" y="1871730"/>
                  <a:pt x="295835" y="1855694"/>
                </a:cubicBezTo>
                <a:cubicBezTo>
                  <a:pt x="321455" y="1821534"/>
                  <a:pt x="384039" y="1732806"/>
                  <a:pt x="416858" y="1721223"/>
                </a:cubicBezTo>
                <a:cubicBezTo>
                  <a:pt x="493058" y="1694329"/>
                  <a:pt x="566575" y="1658070"/>
                  <a:pt x="645458" y="1640541"/>
                </a:cubicBezTo>
                <a:cubicBezTo>
                  <a:pt x="724524" y="1622971"/>
                  <a:pt x="836030" y="1596549"/>
                  <a:pt x="914400" y="1586753"/>
                </a:cubicBezTo>
                <a:cubicBezTo>
                  <a:pt x="972391" y="1579504"/>
                  <a:pt x="1030941" y="1577788"/>
                  <a:pt x="1089211" y="1573306"/>
                </a:cubicBezTo>
                <a:cubicBezTo>
                  <a:pt x="1134035" y="1564341"/>
                  <a:pt x="1179335" y="1557498"/>
                  <a:pt x="1223682" y="1546411"/>
                </a:cubicBezTo>
                <a:cubicBezTo>
                  <a:pt x="1369236" y="1510022"/>
                  <a:pt x="1417270" y="1494181"/>
                  <a:pt x="1546411" y="1438835"/>
                </a:cubicBezTo>
                <a:cubicBezTo>
                  <a:pt x="1596192" y="1417500"/>
                  <a:pt x="1647304" y="1398471"/>
                  <a:pt x="1694329" y="1371600"/>
                </a:cubicBezTo>
                <a:cubicBezTo>
                  <a:pt x="1848150" y="1283702"/>
                  <a:pt x="1803899" y="1290468"/>
                  <a:pt x="1922929" y="1183341"/>
                </a:cubicBezTo>
                <a:cubicBezTo>
                  <a:pt x="1934942" y="1172530"/>
                  <a:pt x="1950855" y="1166793"/>
                  <a:pt x="1963270" y="1156447"/>
                </a:cubicBezTo>
                <a:cubicBezTo>
                  <a:pt x="1977879" y="1144273"/>
                  <a:pt x="1991235" y="1130545"/>
                  <a:pt x="2003611" y="1116106"/>
                </a:cubicBezTo>
                <a:cubicBezTo>
                  <a:pt x="2018197" y="1099089"/>
                  <a:pt x="2026936" y="1076903"/>
                  <a:pt x="2043953" y="1062317"/>
                </a:cubicBezTo>
                <a:cubicBezTo>
                  <a:pt x="2072993" y="1037425"/>
                  <a:pt x="2149581" y="1021001"/>
                  <a:pt x="2178423" y="1008529"/>
                </a:cubicBezTo>
                <a:cubicBezTo>
                  <a:pt x="2318365" y="948014"/>
                  <a:pt x="2476226" y="915515"/>
                  <a:pt x="2595282" y="820270"/>
                </a:cubicBezTo>
                <a:cubicBezTo>
                  <a:pt x="2684929" y="748552"/>
                  <a:pt x="2795340" y="696960"/>
                  <a:pt x="2864223" y="605117"/>
                </a:cubicBezTo>
                <a:cubicBezTo>
                  <a:pt x="2965939" y="469495"/>
                  <a:pt x="2836490" y="636812"/>
                  <a:pt x="2958353" y="497541"/>
                </a:cubicBezTo>
                <a:cubicBezTo>
                  <a:pt x="2973111" y="480675"/>
                  <a:pt x="2983936" y="460620"/>
                  <a:pt x="2998694" y="443753"/>
                </a:cubicBezTo>
                <a:cubicBezTo>
                  <a:pt x="3015391" y="424670"/>
                  <a:pt x="3035636" y="408915"/>
                  <a:pt x="3052482" y="389964"/>
                </a:cubicBezTo>
                <a:cubicBezTo>
                  <a:pt x="3071550" y="368513"/>
                  <a:pt x="3089049" y="345690"/>
                  <a:pt x="3106270" y="322729"/>
                </a:cubicBezTo>
                <a:cubicBezTo>
                  <a:pt x="3131075" y="289655"/>
                  <a:pt x="3136606" y="266646"/>
                  <a:pt x="3173505" y="242047"/>
                </a:cubicBezTo>
                <a:cubicBezTo>
                  <a:pt x="3185299" y="234184"/>
                  <a:pt x="3200575" y="233577"/>
                  <a:pt x="3213847" y="228600"/>
                </a:cubicBezTo>
                <a:cubicBezTo>
                  <a:pt x="3238509" y="219352"/>
                  <a:pt x="3290911" y="195886"/>
                  <a:pt x="3321423" y="188258"/>
                </a:cubicBezTo>
                <a:cubicBezTo>
                  <a:pt x="3343596" y="182715"/>
                  <a:pt x="3366246" y="179293"/>
                  <a:pt x="3388658" y="174811"/>
                </a:cubicBezTo>
                <a:cubicBezTo>
                  <a:pt x="3457266" y="140507"/>
                  <a:pt x="3502501" y="121328"/>
                  <a:pt x="3563470" y="80682"/>
                </a:cubicBezTo>
                <a:cubicBezTo>
                  <a:pt x="3582118" y="68250"/>
                  <a:pt x="3599021" y="53367"/>
                  <a:pt x="3617258" y="40341"/>
                </a:cubicBezTo>
                <a:cubicBezTo>
                  <a:pt x="3670478" y="2327"/>
                  <a:pt x="3643190" y="27857"/>
                  <a:pt x="3671047" y="0"/>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endParaRPr lang="de-DE" sz="1463">
              <a:solidFill>
                <a:prstClr val="white"/>
              </a:solidFill>
              <a:latin typeface="Tahoma"/>
            </a:endParaRPr>
          </a:p>
        </p:txBody>
      </p:sp>
      <p:sp>
        <p:nvSpPr>
          <p:cNvPr id="16" name="Freihandform: Form 15">
            <a:extLst>
              <a:ext uri="{FF2B5EF4-FFF2-40B4-BE49-F238E27FC236}">
                <a16:creationId xmlns:a16="http://schemas.microsoft.com/office/drawing/2014/main" id="{FC8037DC-8C51-6C53-9055-316DE1850D76}"/>
              </a:ext>
            </a:extLst>
          </p:cNvPr>
          <p:cNvSpPr/>
          <p:nvPr/>
        </p:nvSpPr>
        <p:spPr>
          <a:xfrm>
            <a:off x="6179036" y="2509527"/>
            <a:ext cx="2622176" cy="2075890"/>
          </a:xfrm>
          <a:custGeom>
            <a:avLst/>
            <a:gdLst>
              <a:gd name="connsiteX0" fmla="*/ 0 w 3227294"/>
              <a:gd name="connsiteY0" fmla="*/ 2554942 h 2554942"/>
              <a:gd name="connsiteX1" fmla="*/ 228600 w 3227294"/>
              <a:gd name="connsiteY1" fmla="*/ 2460812 h 2554942"/>
              <a:gd name="connsiteX2" fmla="*/ 295835 w 3227294"/>
              <a:gd name="connsiteY2" fmla="*/ 2420471 h 2554942"/>
              <a:gd name="connsiteX3" fmla="*/ 336176 w 3227294"/>
              <a:gd name="connsiteY3" fmla="*/ 2366683 h 2554942"/>
              <a:gd name="connsiteX4" fmla="*/ 376517 w 3227294"/>
              <a:gd name="connsiteY4" fmla="*/ 2326342 h 2554942"/>
              <a:gd name="connsiteX5" fmla="*/ 416858 w 3227294"/>
              <a:gd name="connsiteY5" fmla="*/ 2245659 h 2554942"/>
              <a:gd name="connsiteX6" fmla="*/ 470647 w 3227294"/>
              <a:gd name="connsiteY6" fmla="*/ 2084295 h 2554942"/>
              <a:gd name="connsiteX7" fmla="*/ 497541 w 3227294"/>
              <a:gd name="connsiteY7" fmla="*/ 1882589 h 2554942"/>
              <a:gd name="connsiteX8" fmla="*/ 537882 w 3227294"/>
              <a:gd name="connsiteY8" fmla="*/ 1775012 h 2554942"/>
              <a:gd name="connsiteX9" fmla="*/ 578223 w 3227294"/>
              <a:gd name="connsiteY9" fmla="*/ 1667436 h 2554942"/>
              <a:gd name="connsiteX10" fmla="*/ 699247 w 3227294"/>
              <a:gd name="connsiteY10" fmla="*/ 1492624 h 2554942"/>
              <a:gd name="connsiteX11" fmla="*/ 874058 w 3227294"/>
              <a:gd name="connsiteY11" fmla="*/ 1277471 h 2554942"/>
              <a:gd name="connsiteX12" fmla="*/ 1143000 w 3227294"/>
              <a:gd name="connsiteY12" fmla="*/ 1102659 h 2554942"/>
              <a:gd name="connsiteX13" fmla="*/ 1452282 w 3227294"/>
              <a:gd name="connsiteY13" fmla="*/ 941295 h 2554942"/>
              <a:gd name="connsiteX14" fmla="*/ 1707776 w 3227294"/>
              <a:gd name="connsiteY14" fmla="*/ 699248 h 2554942"/>
              <a:gd name="connsiteX15" fmla="*/ 1922929 w 3227294"/>
              <a:gd name="connsiteY15" fmla="*/ 497542 h 2554942"/>
              <a:gd name="connsiteX16" fmla="*/ 2043953 w 3227294"/>
              <a:gd name="connsiteY16" fmla="*/ 457201 h 2554942"/>
              <a:gd name="connsiteX17" fmla="*/ 2353235 w 3227294"/>
              <a:gd name="connsiteY17" fmla="*/ 376518 h 2554942"/>
              <a:gd name="connsiteX18" fmla="*/ 2729753 w 3227294"/>
              <a:gd name="connsiteY18" fmla="*/ 188259 h 2554942"/>
              <a:gd name="connsiteX19" fmla="*/ 2796988 w 3227294"/>
              <a:gd name="connsiteY19" fmla="*/ 174812 h 2554942"/>
              <a:gd name="connsiteX20" fmla="*/ 2944906 w 3227294"/>
              <a:gd name="connsiteY20" fmla="*/ 134471 h 2554942"/>
              <a:gd name="connsiteX21" fmla="*/ 3227294 w 3227294"/>
              <a:gd name="connsiteY21" fmla="*/ 1 h 255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27294" h="2554942">
                <a:moveTo>
                  <a:pt x="0" y="2554942"/>
                </a:moveTo>
                <a:cubicBezTo>
                  <a:pt x="76200" y="2523565"/>
                  <a:pt x="153579" y="2494912"/>
                  <a:pt x="228600" y="2460812"/>
                </a:cubicBezTo>
                <a:cubicBezTo>
                  <a:pt x="252394" y="2449997"/>
                  <a:pt x="276165" y="2437682"/>
                  <a:pt x="295835" y="2420471"/>
                </a:cubicBezTo>
                <a:cubicBezTo>
                  <a:pt x="312701" y="2405713"/>
                  <a:pt x="321591" y="2383699"/>
                  <a:pt x="336176" y="2366683"/>
                </a:cubicBezTo>
                <a:cubicBezTo>
                  <a:pt x="348552" y="2352244"/>
                  <a:pt x="363070" y="2339789"/>
                  <a:pt x="376517" y="2326342"/>
                </a:cubicBezTo>
                <a:cubicBezTo>
                  <a:pt x="389964" y="2299448"/>
                  <a:pt x="405960" y="2273683"/>
                  <a:pt x="416858" y="2245659"/>
                </a:cubicBezTo>
                <a:cubicBezTo>
                  <a:pt x="437408" y="2192817"/>
                  <a:pt x="470647" y="2084295"/>
                  <a:pt x="470647" y="2084295"/>
                </a:cubicBezTo>
                <a:cubicBezTo>
                  <a:pt x="479049" y="2000275"/>
                  <a:pt x="478973" y="1956861"/>
                  <a:pt x="497541" y="1882589"/>
                </a:cubicBezTo>
                <a:cubicBezTo>
                  <a:pt x="505171" y="1852069"/>
                  <a:pt x="528629" y="1799687"/>
                  <a:pt x="537882" y="1775012"/>
                </a:cubicBezTo>
                <a:cubicBezTo>
                  <a:pt x="555339" y="1728461"/>
                  <a:pt x="552235" y="1719411"/>
                  <a:pt x="578223" y="1667436"/>
                </a:cubicBezTo>
                <a:cubicBezTo>
                  <a:pt x="613423" y="1597036"/>
                  <a:pt x="651250" y="1560620"/>
                  <a:pt x="699247" y="1492624"/>
                </a:cubicBezTo>
                <a:cubicBezTo>
                  <a:pt x="777590" y="1381639"/>
                  <a:pt x="770314" y="1362908"/>
                  <a:pt x="874058" y="1277471"/>
                </a:cubicBezTo>
                <a:cubicBezTo>
                  <a:pt x="924970" y="1235543"/>
                  <a:pt x="1082356" y="1132981"/>
                  <a:pt x="1143000" y="1102659"/>
                </a:cubicBezTo>
                <a:cubicBezTo>
                  <a:pt x="1339414" y="1004452"/>
                  <a:pt x="1300306" y="1058730"/>
                  <a:pt x="1452282" y="941295"/>
                </a:cubicBezTo>
                <a:cubicBezTo>
                  <a:pt x="1577258" y="844723"/>
                  <a:pt x="1621478" y="809083"/>
                  <a:pt x="1707776" y="699248"/>
                </a:cubicBezTo>
                <a:cubicBezTo>
                  <a:pt x="1770364" y="619590"/>
                  <a:pt x="1807204" y="526473"/>
                  <a:pt x="1922929" y="497542"/>
                </a:cubicBezTo>
                <a:cubicBezTo>
                  <a:pt x="2051817" y="465320"/>
                  <a:pt x="1892055" y="507834"/>
                  <a:pt x="2043953" y="457201"/>
                </a:cubicBezTo>
                <a:cubicBezTo>
                  <a:pt x="2114776" y="433593"/>
                  <a:pt x="2320249" y="384765"/>
                  <a:pt x="2353235" y="376518"/>
                </a:cubicBezTo>
                <a:cubicBezTo>
                  <a:pt x="2412694" y="345224"/>
                  <a:pt x="2628627" y="224376"/>
                  <a:pt x="2729753" y="188259"/>
                </a:cubicBezTo>
                <a:cubicBezTo>
                  <a:pt x="2751277" y="180572"/>
                  <a:pt x="2774677" y="179770"/>
                  <a:pt x="2796988" y="174812"/>
                </a:cubicBezTo>
                <a:cubicBezTo>
                  <a:pt x="2826485" y="168257"/>
                  <a:pt x="2931795" y="140298"/>
                  <a:pt x="2944906" y="134471"/>
                </a:cubicBezTo>
                <a:cubicBezTo>
                  <a:pt x="3251975" y="-2004"/>
                  <a:pt x="3112093" y="1"/>
                  <a:pt x="3227294" y="1"/>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endParaRPr lang="de-DE" sz="1463">
              <a:solidFill>
                <a:prstClr val="white"/>
              </a:solidFill>
              <a:latin typeface="Tahoma"/>
            </a:endParaRPr>
          </a:p>
        </p:txBody>
      </p:sp>
      <p:sp>
        <p:nvSpPr>
          <p:cNvPr id="17" name="Freihandform: Form 16">
            <a:extLst>
              <a:ext uri="{FF2B5EF4-FFF2-40B4-BE49-F238E27FC236}">
                <a16:creationId xmlns:a16="http://schemas.microsoft.com/office/drawing/2014/main" id="{8714FEA4-7C38-304F-0D3A-3FD7524011E7}"/>
              </a:ext>
            </a:extLst>
          </p:cNvPr>
          <p:cNvSpPr/>
          <p:nvPr/>
        </p:nvSpPr>
        <p:spPr>
          <a:xfrm>
            <a:off x="5583584" y="3268159"/>
            <a:ext cx="3157538" cy="983316"/>
          </a:xfrm>
          <a:custGeom>
            <a:avLst/>
            <a:gdLst>
              <a:gd name="connsiteX0" fmla="*/ 0 w 3886200"/>
              <a:gd name="connsiteY0" fmla="*/ 1210235 h 1210235"/>
              <a:gd name="connsiteX1" fmla="*/ 121024 w 3886200"/>
              <a:gd name="connsiteY1" fmla="*/ 1129553 h 1210235"/>
              <a:gd name="connsiteX2" fmla="*/ 188259 w 3886200"/>
              <a:gd name="connsiteY2" fmla="*/ 1075765 h 1210235"/>
              <a:gd name="connsiteX3" fmla="*/ 295836 w 3886200"/>
              <a:gd name="connsiteY3" fmla="*/ 1035424 h 1210235"/>
              <a:gd name="connsiteX4" fmla="*/ 430306 w 3886200"/>
              <a:gd name="connsiteY4" fmla="*/ 981635 h 1210235"/>
              <a:gd name="connsiteX5" fmla="*/ 470647 w 3886200"/>
              <a:gd name="connsiteY5" fmla="*/ 954741 h 1210235"/>
              <a:gd name="connsiteX6" fmla="*/ 699247 w 3886200"/>
              <a:gd name="connsiteY6" fmla="*/ 887506 h 1210235"/>
              <a:gd name="connsiteX7" fmla="*/ 1035424 w 3886200"/>
              <a:gd name="connsiteY7" fmla="*/ 726141 h 1210235"/>
              <a:gd name="connsiteX8" fmla="*/ 1116106 w 3886200"/>
              <a:gd name="connsiteY8" fmla="*/ 685800 h 1210235"/>
              <a:gd name="connsiteX9" fmla="*/ 1317812 w 3886200"/>
              <a:gd name="connsiteY9" fmla="*/ 551330 h 1210235"/>
              <a:gd name="connsiteX10" fmla="*/ 1438836 w 3886200"/>
              <a:gd name="connsiteY10" fmla="*/ 510988 h 1210235"/>
              <a:gd name="connsiteX11" fmla="*/ 1546412 w 3886200"/>
              <a:gd name="connsiteY11" fmla="*/ 457200 h 1210235"/>
              <a:gd name="connsiteX12" fmla="*/ 1653989 w 3886200"/>
              <a:gd name="connsiteY12" fmla="*/ 416859 h 1210235"/>
              <a:gd name="connsiteX13" fmla="*/ 1721224 w 3886200"/>
              <a:gd name="connsiteY13" fmla="*/ 376518 h 1210235"/>
              <a:gd name="connsiteX14" fmla="*/ 1842247 w 3886200"/>
              <a:gd name="connsiteY14" fmla="*/ 336177 h 1210235"/>
              <a:gd name="connsiteX15" fmla="*/ 1976718 w 3886200"/>
              <a:gd name="connsiteY15" fmla="*/ 268941 h 1210235"/>
              <a:gd name="connsiteX16" fmla="*/ 2017059 w 3886200"/>
              <a:gd name="connsiteY16" fmla="*/ 255494 h 1210235"/>
              <a:gd name="connsiteX17" fmla="*/ 2138083 w 3886200"/>
              <a:gd name="connsiteY17" fmla="*/ 228600 h 1210235"/>
              <a:gd name="connsiteX18" fmla="*/ 2191871 w 3886200"/>
              <a:gd name="connsiteY18" fmla="*/ 215153 h 1210235"/>
              <a:gd name="connsiteX19" fmla="*/ 2366683 w 3886200"/>
              <a:gd name="connsiteY19" fmla="*/ 121024 h 1210235"/>
              <a:gd name="connsiteX20" fmla="*/ 2460812 w 3886200"/>
              <a:gd name="connsiteY20" fmla="*/ 67235 h 1210235"/>
              <a:gd name="connsiteX21" fmla="*/ 2729753 w 3886200"/>
              <a:gd name="connsiteY21" fmla="*/ 0 h 1210235"/>
              <a:gd name="connsiteX22" fmla="*/ 2944906 w 3886200"/>
              <a:gd name="connsiteY22" fmla="*/ 94130 h 1210235"/>
              <a:gd name="connsiteX23" fmla="*/ 3079377 w 3886200"/>
              <a:gd name="connsiteY23" fmla="*/ 201706 h 1210235"/>
              <a:gd name="connsiteX24" fmla="*/ 3133165 w 3886200"/>
              <a:gd name="connsiteY24" fmla="*/ 228600 h 1210235"/>
              <a:gd name="connsiteX25" fmla="*/ 3684495 w 3886200"/>
              <a:gd name="connsiteY25" fmla="*/ 215153 h 1210235"/>
              <a:gd name="connsiteX26" fmla="*/ 3724836 w 3886200"/>
              <a:gd name="connsiteY26" fmla="*/ 201706 h 1210235"/>
              <a:gd name="connsiteX27" fmla="*/ 3778624 w 3886200"/>
              <a:gd name="connsiteY27" fmla="*/ 188259 h 1210235"/>
              <a:gd name="connsiteX28" fmla="*/ 3832412 w 3886200"/>
              <a:gd name="connsiteY28" fmla="*/ 201706 h 1210235"/>
              <a:gd name="connsiteX29" fmla="*/ 3886200 w 3886200"/>
              <a:gd name="connsiteY29" fmla="*/ 242047 h 121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86200" h="1210235">
                <a:moveTo>
                  <a:pt x="0" y="1210235"/>
                </a:moveTo>
                <a:cubicBezTo>
                  <a:pt x="225113" y="1030147"/>
                  <a:pt x="-57768" y="1248748"/>
                  <a:pt x="121024" y="1129553"/>
                </a:cubicBezTo>
                <a:cubicBezTo>
                  <a:pt x="144905" y="1113633"/>
                  <a:pt x="162989" y="1089372"/>
                  <a:pt x="188259" y="1075765"/>
                </a:cubicBezTo>
                <a:cubicBezTo>
                  <a:pt x="221979" y="1057608"/>
                  <a:pt x="259977" y="1048871"/>
                  <a:pt x="295836" y="1035424"/>
                </a:cubicBezTo>
                <a:cubicBezTo>
                  <a:pt x="405231" y="953375"/>
                  <a:pt x="286403" y="1029603"/>
                  <a:pt x="430306" y="981635"/>
                </a:cubicBezTo>
                <a:cubicBezTo>
                  <a:pt x="445638" y="976524"/>
                  <a:pt x="455459" y="960264"/>
                  <a:pt x="470647" y="954741"/>
                </a:cubicBezTo>
                <a:cubicBezTo>
                  <a:pt x="577677" y="915821"/>
                  <a:pt x="591247" y="941506"/>
                  <a:pt x="699247" y="887506"/>
                </a:cubicBezTo>
                <a:cubicBezTo>
                  <a:pt x="1189166" y="642548"/>
                  <a:pt x="711590" y="877265"/>
                  <a:pt x="1035424" y="726141"/>
                </a:cubicBezTo>
                <a:cubicBezTo>
                  <a:pt x="1062671" y="713425"/>
                  <a:pt x="1090813" y="702060"/>
                  <a:pt x="1116106" y="685800"/>
                </a:cubicBezTo>
                <a:cubicBezTo>
                  <a:pt x="1216178" y="621469"/>
                  <a:pt x="1214124" y="596694"/>
                  <a:pt x="1317812" y="551330"/>
                </a:cubicBezTo>
                <a:cubicBezTo>
                  <a:pt x="1356770" y="534286"/>
                  <a:pt x="1399515" y="527179"/>
                  <a:pt x="1438836" y="510988"/>
                </a:cubicBezTo>
                <a:cubicBezTo>
                  <a:pt x="1475907" y="495723"/>
                  <a:pt x="1509682" y="473269"/>
                  <a:pt x="1546412" y="457200"/>
                </a:cubicBezTo>
                <a:cubicBezTo>
                  <a:pt x="1581498" y="441850"/>
                  <a:pt x="1619216" y="432908"/>
                  <a:pt x="1653989" y="416859"/>
                </a:cubicBezTo>
                <a:cubicBezTo>
                  <a:pt x="1677720" y="405906"/>
                  <a:pt x="1697201" y="386814"/>
                  <a:pt x="1721224" y="376518"/>
                </a:cubicBezTo>
                <a:cubicBezTo>
                  <a:pt x="1760309" y="359767"/>
                  <a:pt x="1803056" y="352678"/>
                  <a:pt x="1842247" y="336177"/>
                </a:cubicBezTo>
                <a:cubicBezTo>
                  <a:pt x="1888434" y="316730"/>
                  <a:pt x="1929175" y="284789"/>
                  <a:pt x="1976718" y="268941"/>
                </a:cubicBezTo>
                <a:cubicBezTo>
                  <a:pt x="1990165" y="264459"/>
                  <a:pt x="2003430" y="259388"/>
                  <a:pt x="2017059" y="255494"/>
                </a:cubicBezTo>
                <a:cubicBezTo>
                  <a:pt x="2074451" y="239096"/>
                  <a:pt x="2075690" y="242465"/>
                  <a:pt x="2138083" y="228600"/>
                </a:cubicBezTo>
                <a:cubicBezTo>
                  <a:pt x="2156124" y="224591"/>
                  <a:pt x="2173942" y="219635"/>
                  <a:pt x="2191871" y="215153"/>
                </a:cubicBezTo>
                <a:cubicBezTo>
                  <a:pt x="2470606" y="55876"/>
                  <a:pt x="2121797" y="252887"/>
                  <a:pt x="2366683" y="121024"/>
                </a:cubicBezTo>
                <a:cubicBezTo>
                  <a:pt x="2398501" y="103891"/>
                  <a:pt x="2427042" y="80100"/>
                  <a:pt x="2460812" y="67235"/>
                </a:cubicBezTo>
                <a:cubicBezTo>
                  <a:pt x="2579962" y="21844"/>
                  <a:pt x="2624518" y="17539"/>
                  <a:pt x="2729753" y="0"/>
                </a:cubicBezTo>
                <a:cubicBezTo>
                  <a:pt x="2842741" y="22597"/>
                  <a:pt x="2799828" y="7083"/>
                  <a:pt x="2944906" y="94130"/>
                </a:cubicBezTo>
                <a:cubicBezTo>
                  <a:pt x="2987586" y="119738"/>
                  <a:pt x="3042577" y="175946"/>
                  <a:pt x="3079377" y="201706"/>
                </a:cubicBezTo>
                <a:cubicBezTo>
                  <a:pt x="3095799" y="213201"/>
                  <a:pt x="3115236" y="219635"/>
                  <a:pt x="3133165" y="228600"/>
                </a:cubicBezTo>
                <a:cubicBezTo>
                  <a:pt x="3316942" y="224118"/>
                  <a:pt x="3500853" y="223500"/>
                  <a:pt x="3684495" y="215153"/>
                </a:cubicBezTo>
                <a:cubicBezTo>
                  <a:pt x="3698655" y="214509"/>
                  <a:pt x="3711207" y="205600"/>
                  <a:pt x="3724836" y="201706"/>
                </a:cubicBezTo>
                <a:cubicBezTo>
                  <a:pt x="3742606" y="196629"/>
                  <a:pt x="3760695" y="192741"/>
                  <a:pt x="3778624" y="188259"/>
                </a:cubicBezTo>
                <a:cubicBezTo>
                  <a:pt x="3796553" y="192741"/>
                  <a:pt x="3816366" y="192537"/>
                  <a:pt x="3832412" y="201706"/>
                </a:cubicBezTo>
                <a:cubicBezTo>
                  <a:pt x="3908555" y="245216"/>
                  <a:pt x="3846044" y="242047"/>
                  <a:pt x="3886200" y="242047"/>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endParaRPr lang="de-DE" sz="1463">
              <a:solidFill>
                <a:prstClr val="white"/>
              </a:solidFill>
              <a:latin typeface="Tahoma"/>
            </a:endParaRPr>
          </a:p>
        </p:txBody>
      </p:sp>
      <p:sp>
        <p:nvSpPr>
          <p:cNvPr id="2" name="Flussdiagramm: Verbinder 1">
            <a:extLst>
              <a:ext uri="{FF2B5EF4-FFF2-40B4-BE49-F238E27FC236}">
                <a16:creationId xmlns:a16="http://schemas.microsoft.com/office/drawing/2014/main" id="{AE0DB1C7-DF33-5105-A42C-8C52D7A12B6A}"/>
              </a:ext>
            </a:extLst>
          </p:cNvPr>
          <p:cNvSpPr/>
          <p:nvPr/>
        </p:nvSpPr>
        <p:spPr>
          <a:xfrm>
            <a:off x="6388728" y="2830344"/>
            <a:ext cx="1360277" cy="1316396"/>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7213"/>
            <a:endParaRPr lang="de-DE" sz="914" err="1">
              <a:solidFill>
                <a:prstClr val="white"/>
              </a:solidFill>
              <a:latin typeface="Tahoma"/>
            </a:endParaRPr>
          </a:p>
        </p:txBody>
      </p:sp>
      <p:grpSp>
        <p:nvGrpSpPr>
          <p:cNvPr id="5" name="Gruppieren 4">
            <a:extLst>
              <a:ext uri="{FF2B5EF4-FFF2-40B4-BE49-F238E27FC236}">
                <a16:creationId xmlns:a16="http://schemas.microsoft.com/office/drawing/2014/main" id="{6E6CD1EB-BBEB-1525-C034-4F46AF93015B}"/>
              </a:ext>
            </a:extLst>
          </p:cNvPr>
          <p:cNvGrpSpPr/>
          <p:nvPr/>
        </p:nvGrpSpPr>
        <p:grpSpPr>
          <a:xfrm>
            <a:off x="5845871" y="1417738"/>
            <a:ext cx="2866129" cy="2729001"/>
            <a:chOff x="7392575" y="1472448"/>
            <a:chExt cx="4703391" cy="4478361"/>
          </a:xfrm>
        </p:grpSpPr>
        <p:sp>
          <p:nvSpPr>
            <p:cNvPr id="6" name="Flussdiagramm: Verbinder 5">
              <a:extLst>
                <a:ext uri="{FF2B5EF4-FFF2-40B4-BE49-F238E27FC236}">
                  <a16:creationId xmlns:a16="http://schemas.microsoft.com/office/drawing/2014/main" id="{2C1E8A43-5195-D0F2-B4C8-35AE3796FF84}"/>
                </a:ext>
              </a:extLst>
            </p:cNvPr>
            <p:cNvSpPr/>
            <p:nvPr/>
          </p:nvSpPr>
          <p:spPr>
            <a:xfrm>
              <a:off x="7775966" y="1472448"/>
              <a:ext cx="4320000" cy="4320000"/>
            </a:xfrm>
            <a:prstGeom prst="flowChartConnector">
              <a:avLst/>
            </a:prstGeom>
            <a:solidFill>
              <a:schemeClr val="accent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7213"/>
              <a:endParaRPr lang="de-DE" sz="914" err="1">
                <a:solidFill>
                  <a:prstClr val="white"/>
                </a:solidFill>
                <a:latin typeface="Tahoma"/>
              </a:endParaRPr>
            </a:p>
          </p:txBody>
        </p:sp>
        <p:sp>
          <p:nvSpPr>
            <p:cNvPr id="18" name="Flussdiagramm: Verbinder 17">
              <a:extLst>
                <a:ext uri="{FF2B5EF4-FFF2-40B4-BE49-F238E27FC236}">
                  <a16:creationId xmlns:a16="http://schemas.microsoft.com/office/drawing/2014/main" id="{AF47D1CC-1172-BD07-F24E-20F70EC805FC}"/>
                </a:ext>
              </a:extLst>
            </p:cNvPr>
            <p:cNvSpPr/>
            <p:nvPr/>
          </p:nvSpPr>
          <p:spPr>
            <a:xfrm>
              <a:off x="7392575" y="1630809"/>
              <a:ext cx="4320000" cy="4320000"/>
            </a:xfrm>
            <a:prstGeom prst="flowChartConnector">
              <a:avLst/>
            </a:prstGeom>
            <a:solidFill>
              <a:schemeClr val="accent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7213"/>
              <a:endParaRPr lang="de-DE" sz="914" err="1">
                <a:solidFill>
                  <a:prstClr val="white"/>
                </a:solidFill>
                <a:latin typeface="Tahoma"/>
              </a:endParaRPr>
            </a:p>
          </p:txBody>
        </p:sp>
        <p:pic>
          <p:nvPicPr>
            <p:cNvPr id="24" name="Grafik 23" descr="Haus Silhouette">
              <a:extLst>
                <a:ext uri="{FF2B5EF4-FFF2-40B4-BE49-F238E27FC236}">
                  <a16:creationId xmlns:a16="http://schemas.microsoft.com/office/drawing/2014/main" id="{BBE1A536-F2D9-8961-F8E8-46B626337EA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35793" y="2818190"/>
              <a:ext cx="601216" cy="601216"/>
            </a:xfrm>
            <a:prstGeom prst="rect">
              <a:avLst/>
            </a:prstGeom>
          </p:spPr>
        </p:pic>
        <p:pic>
          <p:nvPicPr>
            <p:cNvPr id="26" name="Grafik 25" descr="Haus Silhouette">
              <a:extLst>
                <a:ext uri="{FF2B5EF4-FFF2-40B4-BE49-F238E27FC236}">
                  <a16:creationId xmlns:a16="http://schemas.microsoft.com/office/drawing/2014/main" id="{882EB65D-66ED-54C3-580F-24302922BD8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57610" y="4375724"/>
              <a:ext cx="601216" cy="601216"/>
            </a:xfrm>
            <a:prstGeom prst="rect">
              <a:avLst/>
            </a:prstGeom>
          </p:spPr>
        </p:pic>
        <p:pic>
          <p:nvPicPr>
            <p:cNvPr id="27" name="Grafik 26" descr="Windkraftanlagen Silhouette">
              <a:extLst>
                <a:ext uri="{FF2B5EF4-FFF2-40B4-BE49-F238E27FC236}">
                  <a16:creationId xmlns:a16="http://schemas.microsoft.com/office/drawing/2014/main" id="{D3853E1D-DECB-DDB4-3C77-A0EC99C7DC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51577" y="2962973"/>
              <a:ext cx="914400" cy="914400"/>
            </a:xfrm>
            <a:prstGeom prst="rect">
              <a:avLst/>
            </a:prstGeom>
          </p:spPr>
        </p:pic>
      </p:grpSp>
      <p:cxnSp>
        <p:nvCxnSpPr>
          <p:cNvPr id="29" name="Gerade Verbindung mit Pfeil 28">
            <a:extLst>
              <a:ext uri="{FF2B5EF4-FFF2-40B4-BE49-F238E27FC236}">
                <a16:creationId xmlns:a16="http://schemas.microsoft.com/office/drawing/2014/main" id="{A48D0C7F-FA79-31EE-DD9C-3BFCB15F6F94}"/>
              </a:ext>
            </a:extLst>
          </p:cNvPr>
          <p:cNvCxnSpPr/>
          <p:nvPr/>
        </p:nvCxnSpPr>
        <p:spPr>
          <a:xfrm flipV="1">
            <a:off x="7422958" y="2084384"/>
            <a:ext cx="1115885" cy="658199"/>
          </a:xfrm>
          <a:prstGeom prst="straightConnector1">
            <a:avLst/>
          </a:prstGeom>
          <a:ln w="222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Gerade Verbindung mit Pfeil 29">
            <a:extLst>
              <a:ext uri="{FF2B5EF4-FFF2-40B4-BE49-F238E27FC236}">
                <a16:creationId xmlns:a16="http://schemas.microsoft.com/office/drawing/2014/main" id="{08D87605-03C4-8187-1DA0-30F2925FE98E}"/>
              </a:ext>
            </a:extLst>
          </p:cNvPr>
          <p:cNvCxnSpPr>
            <a:cxnSpLocks/>
          </p:cNvCxnSpPr>
          <p:nvPr/>
        </p:nvCxnSpPr>
        <p:spPr>
          <a:xfrm flipH="1" flipV="1">
            <a:off x="6357768" y="1801355"/>
            <a:ext cx="814220" cy="1044158"/>
          </a:xfrm>
          <a:prstGeom prst="straightConnector1">
            <a:avLst/>
          </a:prstGeom>
          <a:ln w="222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1" name="Textfeld 30">
            <a:extLst>
              <a:ext uri="{FF2B5EF4-FFF2-40B4-BE49-F238E27FC236}">
                <a16:creationId xmlns:a16="http://schemas.microsoft.com/office/drawing/2014/main" id="{E030307F-2FA3-73F7-101B-1AB0BF4BE234}"/>
              </a:ext>
            </a:extLst>
          </p:cNvPr>
          <p:cNvSpPr txBox="1"/>
          <p:nvPr/>
        </p:nvSpPr>
        <p:spPr>
          <a:xfrm rot="3257286">
            <a:off x="6469791" y="2127841"/>
            <a:ext cx="570439" cy="186205"/>
          </a:xfrm>
          <a:prstGeom prst="rect">
            <a:avLst/>
          </a:prstGeom>
          <a:noFill/>
        </p:spPr>
        <p:txBody>
          <a:bodyPr wrap="square" rtlCol="0">
            <a:spAutoFit/>
          </a:bodyPr>
          <a:lstStyle/>
          <a:p>
            <a:pPr defTabSz="557213"/>
            <a:r>
              <a:rPr lang="de-DE" sz="610" dirty="0">
                <a:solidFill>
                  <a:prstClr val="black"/>
                </a:solidFill>
                <a:latin typeface="Tahoma"/>
              </a:rPr>
              <a:t>2,5 km</a:t>
            </a:r>
          </a:p>
        </p:txBody>
      </p:sp>
      <p:sp>
        <p:nvSpPr>
          <p:cNvPr id="32" name="Textfeld 31">
            <a:extLst>
              <a:ext uri="{FF2B5EF4-FFF2-40B4-BE49-F238E27FC236}">
                <a16:creationId xmlns:a16="http://schemas.microsoft.com/office/drawing/2014/main" id="{366B8EB8-FCD3-5E18-C04E-1480189960E1}"/>
              </a:ext>
            </a:extLst>
          </p:cNvPr>
          <p:cNvSpPr txBox="1"/>
          <p:nvPr/>
        </p:nvSpPr>
        <p:spPr>
          <a:xfrm rot="19584568">
            <a:off x="7579763" y="2288422"/>
            <a:ext cx="570439" cy="186205"/>
          </a:xfrm>
          <a:prstGeom prst="rect">
            <a:avLst/>
          </a:prstGeom>
          <a:noFill/>
        </p:spPr>
        <p:txBody>
          <a:bodyPr wrap="square" rtlCol="0">
            <a:spAutoFit/>
          </a:bodyPr>
          <a:lstStyle/>
          <a:p>
            <a:pPr defTabSz="557213"/>
            <a:r>
              <a:rPr lang="de-DE" sz="610" dirty="0">
                <a:solidFill>
                  <a:prstClr val="black"/>
                </a:solidFill>
                <a:latin typeface="Tahoma"/>
              </a:rPr>
              <a:t>2,5 km</a:t>
            </a:r>
          </a:p>
        </p:txBody>
      </p:sp>
      <p:sp>
        <p:nvSpPr>
          <p:cNvPr id="33" name="Freihandform: Form 32">
            <a:extLst>
              <a:ext uri="{FF2B5EF4-FFF2-40B4-BE49-F238E27FC236}">
                <a16:creationId xmlns:a16="http://schemas.microsoft.com/office/drawing/2014/main" id="{5D4A1C9A-DB66-AF22-79EB-D8AE91BAC89F}"/>
              </a:ext>
            </a:extLst>
          </p:cNvPr>
          <p:cNvSpPr/>
          <p:nvPr/>
        </p:nvSpPr>
        <p:spPr>
          <a:xfrm>
            <a:off x="6349505" y="2458341"/>
            <a:ext cx="2338014" cy="1403423"/>
          </a:xfrm>
          <a:custGeom>
            <a:avLst/>
            <a:gdLst>
              <a:gd name="connsiteX0" fmla="*/ 0 w 3818965"/>
              <a:gd name="connsiteY0" fmla="*/ 2286103 h 2286103"/>
              <a:gd name="connsiteX1" fmla="*/ 13447 w 3818965"/>
              <a:gd name="connsiteY1" fmla="*/ 2205421 h 2286103"/>
              <a:gd name="connsiteX2" fmla="*/ 174812 w 3818965"/>
              <a:gd name="connsiteY2" fmla="*/ 1869244 h 2286103"/>
              <a:gd name="connsiteX3" fmla="*/ 242047 w 3818965"/>
              <a:gd name="connsiteY3" fmla="*/ 1775115 h 2286103"/>
              <a:gd name="connsiteX4" fmla="*/ 282388 w 3818965"/>
              <a:gd name="connsiteY4" fmla="*/ 1694433 h 2286103"/>
              <a:gd name="connsiteX5" fmla="*/ 403412 w 3818965"/>
              <a:gd name="connsiteY5" fmla="*/ 1640644 h 2286103"/>
              <a:gd name="connsiteX6" fmla="*/ 457200 w 3818965"/>
              <a:gd name="connsiteY6" fmla="*/ 1613750 h 2286103"/>
              <a:gd name="connsiteX7" fmla="*/ 510988 w 3818965"/>
              <a:gd name="connsiteY7" fmla="*/ 1600303 h 2286103"/>
              <a:gd name="connsiteX8" fmla="*/ 605118 w 3818965"/>
              <a:gd name="connsiteY8" fmla="*/ 1573409 h 2286103"/>
              <a:gd name="connsiteX9" fmla="*/ 712694 w 3818965"/>
              <a:gd name="connsiteY9" fmla="*/ 1546515 h 2286103"/>
              <a:gd name="connsiteX10" fmla="*/ 914400 w 3818965"/>
              <a:gd name="connsiteY10" fmla="*/ 1479280 h 2286103"/>
              <a:gd name="connsiteX11" fmla="*/ 1089212 w 3818965"/>
              <a:gd name="connsiteY11" fmla="*/ 1425492 h 2286103"/>
              <a:gd name="connsiteX12" fmla="*/ 1196788 w 3818965"/>
              <a:gd name="connsiteY12" fmla="*/ 1385150 h 2286103"/>
              <a:gd name="connsiteX13" fmla="*/ 1358153 w 3818965"/>
              <a:gd name="connsiteY13" fmla="*/ 1344809 h 2286103"/>
              <a:gd name="connsiteX14" fmla="*/ 1532965 w 3818965"/>
              <a:gd name="connsiteY14" fmla="*/ 1291021 h 2286103"/>
              <a:gd name="connsiteX15" fmla="*/ 1680882 w 3818965"/>
              <a:gd name="connsiteY15" fmla="*/ 1250680 h 2286103"/>
              <a:gd name="connsiteX16" fmla="*/ 1815353 w 3818965"/>
              <a:gd name="connsiteY16" fmla="*/ 1183444 h 2286103"/>
              <a:gd name="connsiteX17" fmla="*/ 1936376 w 3818965"/>
              <a:gd name="connsiteY17" fmla="*/ 1143103 h 2286103"/>
              <a:gd name="connsiteX18" fmla="*/ 2030506 w 3818965"/>
              <a:gd name="connsiteY18" fmla="*/ 1089315 h 2286103"/>
              <a:gd name="connsiteX19" fmla="*/ 2164976 w 3818965"/>
              <a:gd name="connsiteY19" fmla="*/ 941397 h 2286103"/>
              <a:gd name="connsiteX20" fmla="*/ 2205318 w 3818965"/>
              <a:gd name="connsiteY20" fmla="*/ 901056 h 2286103"/>
              <a:gd name="connsiteX21" fmla="*/ 2339788 w 3818965"/>
              <a:gd name="connsiteY21" fmla="*/ 739692 h 2286103"/>
              <a:gd name="connsiteX22" fmla="*/ 2595282 w 3818965"/>
              <a:gd name="connsiteY22" fmla="*/ 551433 h 2286103"/>
              <a:gd name="connsiteX23" fmla="*/ 2716306 w 3818965"/>
              <a:gd name="connsiteY23" fmla="*/ 484197 h 2286103"/>
              <a:gd name="connsiteX24" fmla="*/ 2783541 w 3818965"/>
              <a:gd name="connsiteY24" fmla="*/ 416962 h 2286103"/>
              <a:gd name="connsiteX25" fmla="*/ 2877671 w 3818965"/>
              <a:gd name="connsiteY25" fmla="*/ 363174 h 2286103"/>
              <a:gd name="connsiteX26" fmla="*/ 3012141 w 3818965"/>
              <a:gd name="connsiteY26" fmla="*/ 255597 h 2286103"/>
              <a:gd name="connsiteX27" fmla="*/ 3092824 w 3818965"/>
              <a:gd name="connsiteY27" fmla="*/ 201809 h 2286103"/>
              <a:gd name="connsiteX28" fmla="*/ 3133165 w 3818965"/>
              <a:gd name="connsiteY28" fmla="*/ 161468 h 2286103"/>
              <a:gd name="connsiteX29" fmla="*/ 3227294 w 3818965"/>
              <a:gd name="connsiteY29" fmla="*/ 134574 h 2286103"/>
              <a:gd name="connsiteX30" fmla="*/ 3281082 w 3818965"/>
              <a:gd name="connsiteY30" fmla="*/ 107680 h 2286103"/>
              <a:gd name="connsiteX31" fmla="*/ 3482788 w 3818965"/>
              <a:gd name="connsiteY31" fmla="*/ 67339 h 2286103"/>
              <a:gd name="connsiteX32" fmla="*/ 3671047 w 3818965"/>
              <a:gd name="connsiteY32" fmla="*/ 26997 h 2286103"/>
              <a:gd name="connsiteX33" fmla="*/ 3818965 w 3818965"/>
              <a:gd name="connsiteY33" fmla="*/ 103 h 228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818965" h="2286103">
                <a:moveTo>
                  <a:pt x="0" y="2286103"/>
                </a:moveTo>
                <a:cubicBezTo>
                  <a:pt x="4482" y="2259209"/>
                  <a:pt x="3874" y="2230950"/>
                  <a:pt x="13447" y="2205421"/>
                </a:cubicBezTo>
                <a:cubicBezTo>
                  <a:pt x="48125" y="2112946"/>
                  <a:pt x="113064" y="1965297"/>
                  <a:pt x="174812" y="1869244"/>
                </a:cubicBezTo>
                <a:cubicBezTo>
                  <a:pt x="195663" y="1836809"/>
                  <a:pt x="221839" y="1807954"/>
                  <a:pt x="242047" y="1775115"/>
                </a:cubicBezTo>
                <a:cubicBezTo>
                  <a:pt x="257806" y="1749507"/>
                  <a:pt x="264347" y="1718488"/>
                  <a:pt x="282388" y="1694433"/>
                </a:cubicBezTo>
                <a:cubicBezTo>
                  <a:pt x="304563" y="1664867"/>
                  <a:pt x="380640" y="1649753"/>
                  <a:pt x="403412" y="1640644"/>
                </a:cubicBezTo>
                <a:cubicBezTo>
                  <a:pt x="422024" y="1633199"/>
                  <a:pt x="438431" y="1620788"/>
                  <a:pt x="457200" y="1613750"/>
                </a:cubicBezTo>
                <a:cubicBezTo>
                  <a:pt x="474504" y="1607261"/>
                  <a:pt x="493158" y="1605166"/>
                  <a:pt x="510988" y="1600303"/>
                </a:cubicBezTo>
                <a:cubicBezTo>
                  <a:pt x="542470" y="1591717"/>
                  <a:pt x="573588" y="1581817"/>
                  <a:pt x="605118" y="1573409"/>
                </a:cubicBezTo>
                <a:cubicBezTo>
                  <a:pt x="640832" y="1563885"/>
                  <a:pt x="677154" y="1556669"/>
                  <a:pt x="712694" y="1546515"/>
                </a:cubicBezTo>
                <a:cubicBezTo>
                  <a:pt x="946633" y="1479676"/>
                  <a:pt x="655407" y="1565611"/>
                  <a:pt x="914400" y="1479280"/>
                </a:cubicBezTo>
                <a:cubicBezTo>
                  <a:pt x="972238" y="1460001"/>
                  <a:pt x="1031374" y="1444771"/>
                  <a:pt x="1089212" y="1425492"/>
                </a:cubicBezTo>
                <a:cubicBezTo>
                  <a:pt x="1125544" y="1413381"/>
                  <a:pt x="1160106" y="1396155"/>
                  <a:pt x="1196788" y="1385150"/>
                </a:cubicBezTo>
                <a:cubicBezTo>
                  <a:pt x="1249893" y="1369218"/>
                  <a:pt x="1304763" y="1359758"/>
                  <a:pt x="1358153" y="1344809"/>
                </a:cubicBezTo>
                <a:cubicBezTo>
                  <a:pt x="1416862" y="1328371"/>
                  <a:pt x="1474437" y="1308092"/>
                  <a:pt x="1532965" y="1291021"/>
                </a:cubicBezTo>
                <a:cubicBezTo>
                  <a:pt x="1582027" y="1276711"/>
                  <a:pt x="1633124" y="1268874"/>
                  <a:pt x="1680882" y="1250680"/>
                </a:cubicBezTo>
                <a:cubicBezTo>
                  <a:pt x="1727713" y="1232839"/>
                  <a:pt x="1769166" y="1202891"/>
                  <a:pt x="1815353" y="1183444"/>
                </a:cubicBezTo>
                <a:cubicBezTo>
                  <a:pt x="1854544" y="1166943"/>
                  <a:pt x="1897418" y="1160147"/>
                  <a:pt x="1936376" y="1143103"/>
                </a:cubicBezTo>
                <a:cubicBezTo>
                  <a:pt x="1969484" y="1128618"/>
                  <a:pt x="2001596" y="1110998"/>
                  <a:pt x="2030506" y="1089315"/>
                </a:cubicBezTo>
                <a:cubicBezTo>
                  <a:pt x="2077020" y="1054430"/>
                  <a:pt x="2127680" y="983355"/>
                  <a:pt x="2164976" y="941397"/>
                </a:cubicBezTo>
                <a:cubicBezTo>
                  <a:pt x="2177610" y="927183"/>
                  <a:pt x="2192942" y="915495"/>
                  <a:pt x="2205318" y="901056"/>
                </a:cubicBezTo>
                <a:cubicBezTo>
                  <a:pt x="2299286" y="791428"/>
                  <a:pt x="2177669" y="901811"/>
                  <a:pt x="2339788" y="739692"/>
                </a:cubicBezTo>
                <a:cubicBezTo>
                  <a:pt x="2397511" y="681969"/>
                  <a:pt x="2548387" y="581275"/>
                  <a:pt x="2595282" y="551433"/>
                </a:cubicBezTo>
                <a:cubicBezTo>
                  <a:pt x="2634216" y="526657"/>
                  <a:pt x="2678753" y="511021"/>
                  <a:pt x="2716306" y="484197"/>
                </a:cubicBezTo>
                <a:cubicBezTo>
                  <a:pt x="2742097" y="465775"/>
                  <a:pt x="2759688" y="437833"/>
                  <a:pt x="2783541" y="416962"/>
                </a:cubicBezTo>
                <a:cubicBezTo>
                  <a:pt x="2808884" y="394787"/>
                  <a:pt x="2848718" y="377650"/>
                  <a:pt x="2877671" y="363174"/>
                </a:cubicBezTo>
                <a:cubicBezTo>
                  <a:pt x="2944007" y="274726"/>
                  <a:pt x="2891600" y="329776"/>
                  <a:pt x="3012141" y="255597"/>
                </a:cubicBezTo>
                <a:cubicBezTo>
                  <a:pt x="3039669" y="238657"/>
                  <a:pt x="3067310" y="221653"/>
                  <a:pt x="3092824" y="201809"/>
                </a:cubicBezTo>
                <a:cubicBezTo>
                  <a:pt x="3107835" y="190134"/>
                  <a:pt x="3117342" y="172017"/>
                  <a:pt x="3133165" y="161468"/>
                </a:cubicBezTo>
                <a:cubicBezTo>
                  <a:pt x="3147097" y="152180"/>
                  <a:pt x="3217047" y="138417"/>
                  <a:pt x="3227294" y="134574"/>
                </a:cubicBezTo>
                <a:cubicBezTo>
                  <a:pt x="3246063" y="127536"/>
                  <a:pt x="3262243" y="114530"/>
                  <a:pt x="3281082" y="107680"/>
                </a:cubicBezTo>
                <a:cubicBezTo>
                  <a:pt x="3367876" y="76119"/>
                  <a:pt x="3389436" y="79008"/>
                  <a:pt x="3482788" y="67339"/>
                </a:cubicBezTo>
                <a:cubicBezTo>
                  <a:pt x="3694165" y="6944"/>
                  <a:pt x="3460335" y="69139"/>
                  <a:pt x="3671047" y="26997"/>
                </a:cubicBezTo>
                <a:cubicBezTo>
                  <a:pt x="3821824" y="-3158"/>
                  <a:pt x="3730691" y="103"/>
                  <a:pt x="3818965" y="103"/>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7213"/>
            <a:endParaRPr lang="de-DE" sz="1097">
              <a:solidFill>
                <a:prstClr val="white"/>
              </a:solidFill>
              <a:latin typeface="Tahoma"/>
            </a:endParaRPr>
          </a:p>
        </p:txBody>
      </p:sp>
      <p:sp>
        <p:nvSpPr>
          <p:cNvPr id="34" name="Freihandform: Form 33">
            <a:extLst>
              <a:ext uri="{FF2B5EF4-FFF2-40B4-BE49-F238E27FC236}">
                <a16:creationId xmlns:a16="http://schemas.microsoft.com/office/drawing/2014/main" id="{AC89DC47-2D41-B793-72A4-4CC50EAB9681}"/>
              </a:ext>
            </a:extLst>
          </p:cNvPr>
          <p:cNvSpPr/>
          <p:nvPr/>
        </p:nvSpPr>
        <p:spPr>
          <a:xfrm>
            <a:off x="6431447" y="2378595"/>
            <a:ext cx="2237045" cy="1540529"/>
          </a:xfrm>
          <a:custGeom>
            <a:avLst/>
            <a:gdLst>
              <a:gd name="connsiteX0" fmla="*/ 0 w 3671047"/>
              <a:gd name="connsiteY0" fmla="*/ 2528047 h 2528047"/>
              <a:gd name="connsiteX1" fmla="*/ 94129 w 3671047"/>
              <a:gd name="connsiteY1" fmla="*/ 2286000 h 2528047"/>
              <a:gd name="connsiteX2" fmla="*/ 215153 w 3671047"/>
              <a:gd name="connsiteY2" fmla="*/ 2017058 h 2528047"/>
              <a:gd name="connsiteX3" fmla="*/ 268941 w 3671047"/>
              <a:gd name="connsiteY3" fmla="*/ 1909482 h 2528047"/>
              <a:gd name="connsiteX4" fmla="*/ 295835 w 3671047"/>
              <a:gd name="connsiteY4" fmla="*/ 1855694 h 2528047"/>
              <a:gd name="connsiteX5" fmla="*/ 416858 w 3671047"/>
              <a:gd name="connsiteY5" fmla="*/ 1721223 h 2528047"/>
              <a:gd name="connsiteX6" fmla="*/ 645458 w 3671047"/>
              <a:gd name="connsiteY6" fmla="*/ 1640541 h 2528047"/>
              <a:gd name="connsiteX7" fmla="*/ 914400 w 3671047"/>
              <a:gd name="connsiteY7" fmla="*/ 1586753 h 2528047"/>
              <a:gd name="connsiteX8" fmla="*/ 1089211 w 3671047"/>
              <a:gd name="connsiteY8" fmla="*/ 1573306 h 2528047"/>
              <a:gd name="connsiteX9" fmla="*/ 1223682 w 3671047"/>
              <a:gd name="connsiteY9" fmla="*/ 1546411 h 2528047"/>
              <a:gd name="connsiteX10" fmla="*/ 1546411 w 3671047"/>
              <a:gd name="connsiteY10" fmla="*/ 1438835 h 2528047"/>
              <a:gd name="connsiteX11" fmla="*/ 1694329 w 3671047"/>
              <a:gd name="connsiteY11" fmla="*/ 1371600 h 2528047"/>
              <a:gd name="connsiteX12" fmla="*/ 1922929 w 3671047"/>
              <a:gd name="connsiteY12" fmla="*/ 1183341 h 2528047"/>
              <a:gd name="connsiteX13" fmla="*/ 1963270 w 3671047"/>
              <a:gd name="connsiteY13" fmla="*/ 1156447 h 2528047"/>
              <a:gd name="connsiteX14" fmla="*/ 2003611 w 3671047"/>
              <a:gd name="connsiteY14" fmla="*/ 1116106 h 2528047"/>
              <a:gd name="connsiteX15" fmla="*/ 2043953 w 3671047"/>
              <a:gd name="connsiteY15" fmla="*/ 1062317 h 2528047"/>
              <a:gd name="connsiteX16" fmla="*/ 2178423 w 3671047"/>
              <a:gd name="connsiteY16" fmla="*/ 1008529 h 2528047"/>
              <a:gd name="connsiteX17" fmla="*/ 2595282 w 3671047"/>
              <a:gd name="connsiteY17" fmla="*/ 820270 h 2528047"/>
              <a:gd name="connsiteX18" fmla="*/ 2864223 w 3671047"/>
              <a:gd name="connsiteY18" fmla="*/ 605117 h 2528047"/>
              <a:gd name="connsiteX19" fmla="*/ 2958353 w 3671047"/>
              <a:gd name="connsiteY19" fmla="*/ 497541 h 2528047"/>
              <a:gd name="connsiteX20" fmla="*/ 2998694 w 3671047"/>
              <a:gd name="connsiteY20" fmla="*/ 443753 h 2528047"/>
              <a:gd name="connsiteX21" fmla="*/ 3052482 w 3671047"/>
              <a:gd name="connsiteY21" fmla="*/ 389964 h 2528047"/>
              <a:gd name="connsiteX22" fmla="*/ 3106270 w 3671047"/>
              <a:gd name="connsiteY22" fmla="*/ 322729 h 2528047"/>
              <a:gd name="connsiteX23" fmla="*/ 3173505 w 3671047"/>
              <a:gd name="connsiteY23" fmla="*/ 242047 h 2528047"/>
              <a:gd name="connsiteX24" fmla="*/ 3213847 w 3671047"/>
              <a:gd name="connsiteY24" fmla="*/ 228600 h 2528047"/>
              <a:gd name="connsiteX25" fmla="*/ 3321423 w 3671047"/>
              <a:gd name="connsiteY25" fmla="*/ 188258 h 2528047"/>
              <a:gd name="connsiteX26" fmla="*/ 3388658 w 3671047"/>
              <a:gd name="connsiteY26" fmla="*/ 174811 h 2528047"/>
              <a:gd name="connsiteX27" fmla="*/ 3563470 w 3671047"/>
              <a:gd name="connsiteY27" fmla="*/ 80682 h 2528047"/>
              <a:gd name="connsiteX28" fmla="*/ 3617258 w 3671047"/>
              <a:gd name="connsiteY28" fmla="*/ 40341 h 2528047"/>
              <a:gd name="connsiteX29" fmla="*/ 3671047 w 3671047"/>
              <a:gd name="connsiteY29" fmla="*/ 0 h 252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71047" h="2528047">
                <a:moveTo>
                  <a:pt x="0" y="2528047"/>
                </a:moveTo>
                <a:cubicBezTo>
                  <a:pt x="28435" y="2385872"/>
                  <a:pt x="-2875" y="2515282"/>
                  <a:pt x="94129" y="2286000"/>
                </a:cubicBezTo>
                <a:cubicBezTo>
                  <a:pt x="250597" y="1916167"/>
                  <a:pt x="86247" y="2258756"/>
                  <a:pt x="215153" y="2017058"/>
                </a:cubicBezTo>
                <a:cubicBezTo>
                  <a:pt x="234020" y="1981683"/>
                  <a:pt x="251012" y="1945341"/>
                  <a:pt x="268941" y="1909482"/>
                </a:cubicBezTo>
                <a:cubicBezTo>
                  <a:pt x="277906" y="1891553"/>
                  <a:pt x="283808" y="1871730"/>
                  <a:pt x="295835" y="1855694"/>
                </a:cubicBezTo>
                <a:cubicBezTo>
                  <a:pt x="321455" y="1821534"/>
                  <a:pt x="384039" y="1732806"/>
                  <a:pt x="416858" y="1721223"/>
                </a:cubicBezTo>
                <a:cubicBezTo>
                  <a:pt x="493058" y="1694329"/>
                  <a:pt x="566575" y="1658070"/>
                  <a:pt x="645458" y="1640541"/>
                </a:cubicBezTo>
                <a:cubicBezTo>
                  <a:pt x="724524" y="1622971"/>
                  <a:pt x="836030" y="1596549"/>
                  <a:pt x="914400" y="1586753"/>
                </a:cubicBezTo>
                <a:cubicBezTo>
                  <a:pt x="972391" y="1579504"/>
                  <a:pt x="1030941" y="1577788"/>
                  <a:pt x="1089211" y="1573306"/>
                </a:cubicBezTo>
                <a:cubicBezTo>
                  <a:pt x="1134035" y="1564341"/>
                  <a:pt x="1179335" y="1557498"/>
                  <a:pt x="1223682" y="1546411"/>
                </a:cubicBezTo>
                <a:cubicBezTo>
                  <a:pt x="1369236" y="1510022"/>
                  <a:pt x="1417270" y="1494181"/>
                  <a:pt x="1546411" y="1438835"/>
                </a:cubicBezTo>
                <a:cubicBezTo>
                  <a:pt x="1596192" y="1417500"/>
                  <a:pt x="1647304" y="1398471"/>
                  <a:pt x="1694329" y="1371600"/>
                </a:cubicBezTo>
                <a:cubicBezTo>
                  <a:pt x="1848150" y="1283702"/>
                  <a:pt x="1803899" y="1290468"/>
                  <a:pt x="1922929" y="1183341"/>
                </a:cubicBezTo>
                <a:cubicBezTo>
                  <a:pt x="1934942" y="1172530"/>
                  <a:pt x="1950855" y="1166793"/>
                  <a:pt x="1963270" y="1156447"/>
                </a:cubicBezTo>
                <a:cubicBezTo>
                  <a:pt x="1977879" y="1144273"/>
                  <a:pt x="1991235" y="1130545"/>
                  <a:pt x="2003611" y="1116106"/>
                </a:cubicBezTo>
                <a:cubicBezTo>
                  <a:pt x="2018197" y="1099089"/>
                  <a:pt x="2026936" y="1076903"/>
                  <a:pt x="2043953" y="1062317"/>
                </a:cubicBezTo>
                <a:cubicBezTo>
                  <a:pt x="2072993" y="1037425"/>
                  <a:pt x="2149581" y="1021001"/>
                  <a:pt x="2178423" y="1008529"/>
                </a:cubicBezTo>
                <a:cubicBezTo>
                  <a:pt x="2318365" y="948014"/>
                  <a:pt x="2476226" y="915515"/>
                  <a:pt x="2595282" y="820270"/>
                </a:cubicBezTo>
                <a:cubicBezTo>
                  <a:pt x="2684929" y="748552"/>
                  <a:pt x="2795340" y="696960"/>
                  <a:pt x="2864223" y="605117"/>
                </a:cubicBezTo>
                <a:cubicBezTo>
                  <a:pt x="2965939" y="469495"/>
                  <a:pt x="2836490" y="636812"/>
                  <a:pt x="2958353" y="497541"/>
                </a:cubicBezTo>
                <a:cubicBezTo>
                  <a:pt x="2973111" y="480675"/>
                  <a:pt x="2983936" y="460620"/>
                  <a:pt x="2998694" y="443753"/>
                </a:cubicBezTo>
                <a:cubicBezTo>
                  <a:pt x="3015391" y="424670"/>
                  <a:pt x="3035636" y="408915"/>
                  <a:pt x="3052482" y="389964"/>
                </a:cubicBezTo>
                <a:cubicBezTo>
                  <a:pt x="3071550" y="368513"/>
                  <a:pt x="3089049" y="345690"/>
                  <a:pt x="3106270" y="322729"/>
                </a:cubicBezTo>
                <a:cubicBezTo>
                  <a:pt x="3131075" y="289655"/>
                  <a:pt x="3136606" y="266646"/>
                  <a:pt x="3173505" y="242047"/>
                </a:cubicBezTo>
                <a:cubicBezTo>
                  <a:pt x="3185299" y="234184"/>
                  <a:pt x="3200575" y="233577"/>
                  <a:pt x="3213847" y="228600"/>
                </a:cubicBezTo>
                <a:cubicBezTo>
                  <a:pt x="3238509" y="219352"/>
                  <a:pt x="3290911" y="195886"/>
                  <a:pt x="3321423" y="188258"/>
                </a:cubicBezTo>
                <a:cubicBezTo>
                  <a:pt x="3343596" y="182715"/>
                  <a:pt x="3366246" y="179293"/>
                  <a:pt x="3388658" y="174811"/>
                </a:cubicBezTo>
                <a:cubicBezTo>
                  <a:pt x="3457266" y="140507"/>
                  <a:pt x="3502501" y="121328"/>
                  <a:pt x="3563470" y="80682"/>
                </a:cubicBezTo>
                <a:cubicBezTo>
                  <a:pt x="3582118" y="68250"/>
                  <a:pt x="3599021" y="53367"/>
                  <a:pt x="3617258" y="40341"/>
                </a:cubicBezTo>
                <a:cubicBezTo>
                  <a:pt x="3670478" y="2327"/>
                  <a:pt x="3643190" y="27857"/>
                  <a:pt x="3671047" y="0"/>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7213"/>
            <a:endParaRPr lang="de-DE" sz="1097">
              <a:solidFill>
                <a:prstClr val="white"/>
              </a:solidFill>
              <a:latin typeface="Tahoma"/>
            </a:endParaRPr>
          </a:p>
        </p:txBody>
      </p:sp>
      <p:sp>
        <p:nvSpPr>
          <p:cNvPr id="35" name="Freihandform: Form 34">
            <a:extLst>
              <a:ext uri="{FF2B5EF4-FFF2-40B4-BE49-F238E27FC236}">
                <a16:creationId xmlns:a16="http://schemas.microsoft.com/office/drawing/2014/main" id="{56FE0347-0199-42FE-B98A-CB8081E8695D}"/>
              </a:ext>
            </a:extLst>
          </p:cNvPr>
          <p:cNvSpPr/>
          <p:nvPr/>
        </p:nvSpPr>
        <p:spPr>
          <a:xfrm>
            <a:off x="6718248" y="2501508"/>
            <a:ext cx="1966632" cy="1556918"/>
          </a:xfrm>
          <a:custGeom>
            <a:avLst/>
            <a:gdLst>
              <a:gd name="connsiteX0" fmla="*/ 0 w 3227294"/>
              <a:gd name="connsiteY0" fmla="*/ 2554942 h 2554942"/>
              <a:gd name="connsiteX1" fmla="*/ 228600 w 3227294"/>
              <a:gd name="connsiteY1" fmla="*/ 2460812 h 2554942"/>
              <a:gd name="connsiteX2" fmla="*/ 295835 w 3227294"/>
              <a:gd name="connsiteY2" fmla="*/ 2420471 h 2554942"/>
              <a:gd name="connsiteX3" fmla="*/ 336176 w 3227294"/>
              <a:gd name="connsiteY3" fmla="*/ 2366683 h 2554942"/>
              <a:gd name="connsiteX4" fmla="*/ 376517 w 3227294"/>
              <a:gd name="connsiteY4" fmla="*/ 2326342 h 2554942"/>
              <a:gd name="connsiteX5" fmla="*/ 416858 w 3227294"/>
              <a:gd name="connsiteY5" fmla="*/ 2245659 h 2554942"/>
              <a:gd name="connsiteX6" fmla="*/ 470647 w 3227294"/>
              <a:gd name="connsiteY6" fmla="*/ 2084295 h 2554942"/>
              <a:gd name="connsiteX7" fmla="*/ 497541 w 3227294"/>
              <a:gd name="connsiteY7" fmla="*/ 1882589 h 2554942"/>
              <a:gd name="connsiteX8" fmla="*/ 537882 w 3227294"/>
              <a:gd name="connsiteY8" fmla="*/ 1775012 h 2554942"/>
              <a:gd name="connsiteX9" fmla="*/ 578223 w 3227294"/>
              <a:gd name="connsiteY9" fmla="*/ 1667436 h 2554942"/>
              <a:gd name="connsiteX10" fmla="*/ 699247 w 3227294"/>
              <a:gd name="connsiteY10" fmla="*/ 1492624 h 2554942"/>
              <a:gd name="connsiteX11" fmla="*/ 874058 w 3227294"/>
              <a:gd name="connsiteY11" fmla="*/ 1277471 h 2554942"/>
              <a:gd name="connsiteX12" fmla="*/ 1143000 w 3227294"/>
              <a:gd name="connsiteY12" fmla="*/ 1102659 h 2554942"/>
              <a:gd name="connsiteX13" fmla="*/ 1452282 w 3227294"/>
              <a:gd name="connsiteY13" fmla="*/ 941295 h 2554942"/>
              <a:gd name="connsiteX14" fmla="*/ 1707776 w 3227294"/>
              <a:gd name="connsiteY14" fmla="*/ 699248 h 2554942"/>
              <a:gd name="connsiteX15" fmla="*/ 1922929 w 3227294"/>
              <a:gd name="connsiteY15" fmla="*/ 497542 h 2554942"/>
              <a:gd name="connsiteX16" fmla="*/ 2043953 w 3227294"/>
              <a:gd name="connsiteY16" fmla="*/ 457201 h 2554942"/>
              <a:gd name="connsiteX17" fmla="*/ 2353235 w 3227294"/>
              <a:gd name="connsiteY17" fmla="*/ 376518 h 2554942"/>
              <a:gd name="connsiteX18" fmla="*/ 2729753 w 3227294"/>
              <a:gd name="connsiteY18" fmla="*/ 188259 h 2554942"/>
              <a:gd name="connsiteX19" fmla="*/ 2796988 w 3227294"/>
              <a:gd name="connsiteY19" fmla="*/ 174812 h 2554942"/>
              <a:gd name="connsiteX20" fmla="*/ 2944906 w 3227294"/>
              <a:gd name="connsiteY20" fmla="*/ 134471 h 2554942"/>
              <a:gd name="connsiteX21" fmla="*/ 3227294 w 3227294"/>
              <a:gd name="connsiteY21" fmla="*/ 1 h 255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27294" h="2554942">
                <a:moveTo>
                  <a:pt x="0" y="2554942"/>
                </a:moveTo>
                <a:cubicBezTo>
                  <a:pt x="76200" y="2523565"/>
                  <a:pt x="153579" y="2494912"/>
                  <a:pt x="228600" y="2460812"/>
                </a:cubicBezTo>
                <a:cubicBezTo>
                  <a:pt x="252394" y="2449997"/>
                  <a:pt x="276165" y="2437682"/>
                  <a:pt x="295835" y="2420471"/>
                </a:cubicBezTo>
                <a:cubicBezTo>
                  <a:pt x="312701" y="2405713"/>
                  <a:pt x="321591" y="2383699"/>
                  <a:pt x="336176" y="2366683"/>
                </a:cubicBezTo>
                <a:cubicBezTo>
                  <a:pt x="348552" y="2352244"/>
                  <a:pt x="363070" y="2339789"/>
                  <a:pt x="376517" y="2326342"/>
                </a:cubicBezTo>
                <a:cubicBezTo>
                  <a:pt x="389964" y="2299448"/>
                  <a:pt x="405960" y="2273683"/>
                  <a:pt x="416858" y="2245659"/>
                </a:cubicBezTo>
                <a:cubicBezTo>
                  <a:pt x="437408" y="2192817"/>
                  <a:pt x="470647" y="2084295"/>
                  <a:pt x="470647" y="2084295"/>
                </a:cubicBezTo>
                <a:cubicBezTo>
                  <a:pt x="479049" y="2000275"/>
                  <a:pt x="478973" y="1956861"/>
                  <a:pt x="497541" y="1882589"/>
                </a:cubicBezTo>
                <a:cubicBezTo>
                  <a:pt x="505171" y="1852069"/>
                  <a:pt x="528629" y="1799687"/>
                  <a:pt x="537882" y="1775012"/>
                </a:cubicBezTo>
                <a:cubicBezTo>
                  <a:pt x="555339" y="1728461"/>
                  <a:pt x="552235" y="1719411"/>
                  <a:pt x="578223" y="1667436"/>
                </a:cubicBezTo>
                <a:cubicBezTo>
                  <a:pt x="613423" y="1597036"/>
                  <a:pt x="651250" y="1560620"/>
                  <a:pt x="699247" y="1492624"/>
                </a:cubicBezTo>
                <a:cubicBezTo>
                  <a:pt x="777590" y="1381639"/>
                  <a:pt x="770314" y="1362908"/>
                  <a:pt x="874058" y="1277471"/>
                </a:cubicBezTo>
                <a:cubicBezTo>
                  <a:pt x="924970" y="1235543"/>
                  <a:pt x="1082356" y="1132981"/>
                  <a:pt x="1143000" y="1102659"/>
                </a:cubicBezTo>
                <a:cubicBezTo>
                  <a:pt x="1339414" y="1004452"/>
                  <a:pt x="1300306" y="1058730"/>
                  <a:pt x="1452282" y="941295"/>
                </a:cubicBezTo>
                <a:cubicBezTo>
                  <a:pt x="1577258" y="844723"/>
                  <a:pt x="1621478" y="809083"/>
                  <a:pt x="1707776" y="699248"/>
                </a:cubicBezTo>
                <a:cubicBezTo>
                  <a:pt x="1770364" y="619590"/>
                  <a:pt x="1807204" y="526473"/>
                  <a:pt x="1922929" y="497542"/>
                </a:cubicBezTo>
                <a:cubicBezTo>
                  <a:pt x="2051817" y="465320"/>
                  <a:pt x="1892055" y="507834"/>
                  <a:pt x="2043953" y="457201"/>
                </a:cubicBezTo>
                <a:cubicBezTo>
                  <a:pt x="2114776" y="433593"/>
                  <a:pt x="2320249" y="384765"/>
                  <a:pt x="2353235" y="376518"/>
                </a:cubicBezTo>
                <a:cubicBezTo>
                  <a:pt x="2412694" y="345224"/>
                  <a:pt x="2628627" y="224376"/>
                  <a:pt x="2729753" y="188259"/>
                </a:cubicBezTo>
                <a:cubicBezTo>
                  <a:pt x="2751277" y="180572"/>
                  <a:pt x="2774677" y="179770"/>
                  <a:pt x="2796988" y="174812"/>
                </a:cubicBezTo>
                <a:cubicBezTo>
                  <a:pt x="2826485" y="168257"/>
                  <a:pt x="2931795" y="140298"/>
                  <a:pt x="2944906" y="134471"/>
                </a:cubicBezTo>
                <a:cubicBezTo>
                  <a:pt x="3251975" y="-2004"/>
                  <a:pt x="3112093" y="1"/>
                  <a:pt x="3227294" y="1"/>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7213"/>
            <a:endParaRPr lang="de-DE" sz="1097">
              <a:solidFill>
                <a:prstClr val="white"/>
              </a:solidFill>
              <a:latin typeface="Tahoma"/>
            </a:endParaRPr>
          </a:p>
        </p:txBody>
      </p:sp>
      <p:sp>
        <p:nvSpPr>
          <p:cNvPr id="36" name="Freihandform: Form 35">
            <a:extLst>
              <a:ext uri="{FF2B5EF4-FFF2-40B4-BE49-F238E27FC236}">
                <a16:creationId xmlns:a16="http://schemas.microsoft.com/office/drawing/2014/main" id="{21309B31-821F-5B8E-DA3C-27423FCDECC6}"/>
              </a:ext>
            </a:extLst>
          </p:cNvPr>
          <p:cNvSpPr/>
          <p:nvPr/>
        </p:nvSpPr>
        <p:spPr>
          <a:xfrm>
            <a:off x="6267561" y="3001361"/>
            <a:ext cx="2368154" cy="737487"/>
          </a:xfrm>
          <a:custGeom>
            <a:avLst/>
            <a:gdLst>
              <a:gd name="connsiteX0" fmla="*/ 0 w 3886200"/>
              <a:gd name="connsiteY0" fmla="*/ 1210235 h 1210235"/>
              <a:gd name="connsiteX1" fmla="*/ 121024 w 3886200"/>
              <a:gd name="connsiteY1" fmla="*/ 1129553 h 1210235"/>
              <a:gd name="connsiteX2" fmla="*/ 188259 w 3886200"/>
              <a:gd name="connsiteY2" fmla="*/ 1075765 h 1210235"/>
              <a:gd name="connsiteX3" fmla="*/ 295836 w 3886200"/>
              <a:gd name="connsiteY3" fmla="*/ 1035424 h 1210235"/>
              <a:gd name="connsiteX4" fmla="*/ 430306 w 3886200"/>
              <a:gd name="connsiteY4" fmla="*/ 981635 h 1210235"/>
              <a:gd name="connsiteX5" fmla="*/ 470647 w 3886200"/>
              <a:gd name="connsiteY5" fmla="*/ 954741 h 1210235"/>
              <a:gd name="connsiteX6" fmla="*/ 699247 w 3886200"/>
              <a:gd name="connsiteY6" fmla="*/ 887506 h 1210235"/>
              <a:gd name="connsiteX7" fmla="*/ 1035424 w 3886200"/>
              <a:gd name="connsiteY7" fmla="*/ 726141 h 1210235"/>
              <a:gd name="connsiteX8" fmla="*/ 1116106 w 3886200"/>
              <a:gd name="connsiteY8" fmla="*/ 685800 h 1210235"/>
              <a:gd name="connsiteX9" fmla="*/ 1317812 w 3886200"/>
              <a:gd name="connsiteY9" fmla="*/ 551330 h 1210235"/>
              <a:gd name="connsiteX10" fmla="*/ 1438836 w 3886200"/>
              <a:gd name="connsiteY10" fmla="*/ 510988 h 1210235"/>
              <a:gd name="connsiteX11" fmla="*/ 1546412 w 3886200"/>
              <a:gd name="connsiteY11" fmla="*/ 457200 h 1210235"/>
              <a:gd name="connsiteX12" fmla="*/ 1653989 w 3886200"/>
              <a:gd name="connsiteY12" fmla="*/ 416859 h 1210235"/>
              <a:gd name="connsiteX13" fmla="*/ 1721224 w 3886200"/>
              <a:gd name="connsiteY13" fmla="*/ 376518 h 1210235"/>
              <a:gd name="connsiteX14" fmla="*/ 1842247 w 3886200"/>
              <a:gd name="connsiteY14" fmla="*/ 336177 h 1210235"/>
              <a:gd name="connsiteX15" fmla="*/ 1976718 w 3886200"/>
              <a:gd name="connsiteY15" fmla="*/ 268941 h 1210235"/>
              <a:gd name="connsiteX16" fmla="*/ 2017059 w 3886200"/>
              <a:gd name="connsiteY16" fmla="*/ 255494 h 1210235"/>
              <a:gd name="connsiteX17" fmla="*/ 2138083 w 3886200"/>
              <a:gd name="connsiteY17" fmla="*/ 228600 h 1210235"/>
              <a:gd name="connsiteX18" fmla="*/ 2191871 w 3886200"/>
              <a:gd name="connsiteY18" fmla="*/ 215153 h 1210235"/>
              <a:gd name="connsiteX19" fmla="*/ 2366683 w 3886200"/>
              <a:gd name="connsiteY19" fmla="*/ 121024 h 1210235"/>
              <a:gd name="connsiteX20" fmla="*/ 2460812 w 3886200"/>
              <a:gd name="connsiteY20" fmla="*/ 67235 h 1210235"/>
              <a:gd name="connsiteX21" fmla="*/ 2729753 w 3886200"/>
              <a:gd name="connsiteY21" fmla="*/ 0 h 1210235"/>
              <a:gd name="connsiteX22" fmla="*/ 2944906 w 3886200"/>
              <a:gd name="connsiteY22" fmla="*/ 94130 h 1210235"/>
              <a:gd name="connsiteX23" fmla="*/ 3079377 w 3886200"/>
              <a:gd name="connsiteY23" fmla="*/ 201706 h 1210235"/>
              <a:gd name="connsiteX24" fmla="*/ 3133165 w 3886200"/>
              <a:gd name="connsiteY24" fmla="*/ 228600 h 1210235"/>
              <a:gd name="connsiteX25" fmla="*/ 3684495 w 3886200"/>
              <a:gd name="connsiteY25" fmla="*/ 215153 h 1210235"/>
              <a:gd name="connsiteX26" fmla="*/ 3724836 w 3886200"/>
              <a:gd name="connsiteY26" fmla="*/ 201706 h 1210235"/>
              <a:gd name="connsiteX27" fmla="*/ 3778624 w 3886200"/>
              <a:gd name="connsiteY27" fmla="*/ 188259 h 1210235"/>
              <a:gd name="connsiteX28" fmla="*/ 3832412 w 3886200"/>
              <a:gd name="connsiteY28" fmla="*/ 201706 h 1210235"/>
              <a:gd name="connsiteX29" fmla="*/ 3886200 w 3886200"/>
              <a:gd name="connsiteY29" fmla="*/ 242047 h 121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86200" h="1210235">
                <a:moveTo>
                  <a:pt x="0" y="1210235"/>
                </a:moveTo>
                <a:cubicBezTo>
                  <a:pt x="225113" y="1030147"/>
                  <a:pt x="-57768" y="1248748"/>
                  <a:pt x="121024" y="1129553"/>
                </a:cubicBezTo>
                <a:cubicBezTo>
                  <a:pt x="144905" y="1113633"/>
                  <a:pt x="162989" y="1089372"/>
                  <a:pt x="188259" y="1075765"/>
                </a:cubicBezTo>
                <a:cubicBezTo>
                  <a:pt x="221979" y="1057608"/>
                  <a:pt x="259977" y="1048871"/>
                  <a:pt x="295836" y="1035424"/>
                </a:cubicBezTo>
                <a:cubicBezTo>
                  <a:pt x="405231" y="953375"/>
                  <a:pt x="286403" y="1029603"/>
                  <a:pt x="430306" y="981635"/>
                </a:cubicBezTo>
                <a:cubicBezTo>
                  <a:pt x="445638" y="976524"/>
                  <a:pt x="455459" y="960264"/>
                  <a:pt x="470647" y="954741"/>
                </a:cubicBezTo>
                <a:cubicBezTo>
                  <a:pt x="577677" y="915821"/>
                  <a:pt x="591247" y="941506"/>
                  <a:pt x="699247" y="887506"/>
                </a:cubicBezTo>
                <a:cubicBezTo>
                  <a:pt x="1189166" y="642548"/>
                  <a:pt x="711590" y="877265"/>
                  <a:pt x="1035424" y="726141"/>
                </a:cubicBezTo>
                <a:cubicBezTo>
                  <a:pt x="1062671" y="713425"/>
                  <a:pt x="1090813" y="702060"/>
                  <a:pt x="1116106" y="685800"/>
                </a:cubicBezTo>
                <a:cubicBezTo>
                  <a:pt x="1216178" y="621469"/>
                  <a:pt x="1214124" y="596694"/>
                  <a:pt x="1317812" y="551330"/>
                </a:cubicBezTo>
                <a:cubicBezTo>
                  <a:pt x="1356770" y="534286"/>
                  <a:pt x="1399515" y="527179"/>
                  <a:pt x="1438836" y="510988"/>
                </a:cubicBezTo>
                <a:cubicBezTo>
                  <a:pt x="1475907" y="495723"/>
                  <a:pt x="1509682" y="473269"/>
                  <a:pt x="1546412" y="457200"/>
                </a:cubicBezTo>
                <a:cubicBezTo>
                  <a:pt x="1581498" y="441850"/>
                  <a:pt x="1619216" y="432908"/>
                  <a:pt x="1653989" y="416859"/>
                </a:cubicBezTo>
                <a:cubicBezTo>
                  <a:pt x="1677720" y="405906"/>
                  <a:pt x="1697201" y="386814"/>
                  <a:pt x="1721224" y="376518"/>
                </a:cubicBezTo>
                <a:cubicBezTo>
                  <a:pt x="1760309" y="359767"/>
                  <a:pt x="1803056" y="352678"/>
                  <a:pt x="1842247" y="336177"/>
                </a:cubicBezTo>
                <a:cubicBezTo>
                  <a:pt x="1888434" y="316730"/>
                  <a:pt x="1929175" y="284789"/>
                  <a:pt x="1976718" y="268941"/>
                </a:cubicBezTo>
                <a:cubicBezTo>
                  <a:pt x="1990165" y="264459"/>
                  <a:pt x="2003430" y="259388"/>
                  <a:pt x="2017059" y="255494"/>
                </a:cubicBezTo>
                <a:cubicBezTo>
                  <a:pt x="2074451" y="239096"/>
                  <a:pt x="2075690" y="242465"/>
                  <a:pt x="2138083" y="228600"/>
                </a:cubicBezTo>
                <a:cubicBezTo>
                  <a:pt x="2156124" y="224591"/>
                  <a:pt x="2173942" y="219635"/>
                  <a:pt x="2191871" y="215153"/>
                </a:cubicBezTo>
                <a:cubicBezTo>
                  <a:pt x="2470606" y="55876"/>
                  <a:pt x="2121797" y="252887"/>
                  <a:pt x="2366683" y="121024"/>
                </a:cubicBezTo>
                <a:cubicBezTo>
                  <a:pt x="2398501" y="103891"/>
                  <a:pt x="2427042" y="80100"/>
                  <a:pt x="2460812" y="67235"/>
                </a:cubicBezTo>
                <a:cubicBezTo>
                  <a:pt x="2579962" y="21844"/>
                  <a:pt x="2624518" y="17539"/>
                  <a:pt x="2729753" y="0"/>
                </a:cubicBezTo>
                <a:cubicBezTo>
                  <a:pt x="2842741" y="22597"/>
                  <a:pt x="2799828" y="7083"/>
                  <a:pt x="2944906" y="94130"/>
                </a:cubicBezTo>
                <a:cubicBezTo>
                  <a:pt x="2987586" y="119738"/>
                  <a:pt x="3042577" y="175946"/>
                  <a:pt x="3079377" y="201706"/>
                </a:cubicBezTo>
                <a:cubicBezTo>
                  <a:pt x="3095799" y="213201"/>
                  <a:pt x="3115236" y="219635"/>
                  <a:pt x="3133165" y="228600"/>
                </a:cubicBezTo>
                <a:cubicBezTo>
                  <a:pt x="3316942" y="224118"/>
                  <a:pt x="3500853" y="223500"/>
                  <a:pt x="3684495" y="215153"/>
                </a:cubicBezTo>
                <a:cubicBezTo>
                  <a:pt x="3698655" y="214509"/>
                  <a:pt x="3711207" y="205600"/>
                  <a:pt x="3724836" y="201706"/>
                </a:cubicBezTo>
                <a:cubicBezTo>
                  <a:pt x="3742606" y="196629"/>
                  <a:pt x="3760695" y="192741"/>
                  <a:pt x="3778624" y="188259"/>
                </a:cubicBezTo>
                <a:cubicBezTo>
                  <a:pt x="3796553" y="192741"/>
                  <a:pt x="3816366" y="192537"/>
                  <a:pt x="3832412" y="201706"/>
                </a:cubicBezTo>
                <a:cubicBezTo>
                  <a:pt x="3908555" y="245216"/>
                  <a:pt x="3846044" y="242047"/>
                  <a:pt x="3886200" y="24204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7213"/>
            <a:endParaRPr lang="de-DE" sz="1097">
              <a:solidFill>
                <a:prstClr val="white"/>
              </a:solidFill>
              <a:latin typeface="Tahoma"/>
            </a:endParaRPr>
          </a:p>
        </p:txBody>
      </p:sp>
      <p:sp>
        <p:nvSpPr>
          <p:cNvPr id="38" name="Textfeld 37">
            <a:extLst>
              <a:ext uri="{FF2B5EF4-FFF2-40B4-BE49-F238E27FC236}">
                <a16:creationId xmlns:a16="http://schemas.microsoft.com/office/drawing/2014/main" id="{7C1AA40A-0CC9-954C-668D-155D7DC2235B}"/>
              </a:ext>
            </a:extLst>
          </p:cNvPr>
          <p:cNvSpPr txBox="1"/>
          <p:nvPr/>
        </p:nvSpPr>
        <p:spPr>
          <a:xfrm>
            <a:off x="6040084" y="3359286"/>
            <a:ext cx="690251" cy="1862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r" defTabSz="914400" rtl="0" fontAlgn="auto" latinLnBrk="0" hangingPunct="0">
              <a:lnSpc>
                <a:spcPct val="100000"/>
              </a:lnSpc>
              <a:spcBef>
                <a:spcPts val="0"/>
              </a:spcBef>
              <a:spcAft>
                <a:spcPts val="0"/>
              </a:spcAft>
              <a:buClrTx/>
              <a:buSzTx/>
              <a:buFontTx/>
              <a:buNone/>
              <a:tabLst/>
            </a:pPr>
            <a:r>
              <a:rPr kumimoji="0" lang="de-DE" sz="610" i="0" u="none" strike="noStrike" cap="none" spc="0" normalizeH="0" baseline="0" dirty="0">
                <a:ln>
                  <a:noFill/>
                </a:ln>
                <a:solidFill>
                  <a:srgbClr val="000000"/>
                </a:solidFill>
                <a:effectLst/>
                <a:uFillTx/>
                <a:latin typeface="+mn-lt"/>
                <a:ea typeface="+mn-ea"/>
                <a:cs typeface="+mn-cs"/>
                <a:sym typeface="Arial"/>
              </a:rPr>
              <a:t>Gemeindegrenze</a:t>
            </a:r>
          </a:p>
        </p:txBody>
      </p:sp>
      <p:sp>
        <p:nvSpPr>
          <p:cNvPr id="4" name="Inhaltsplatzhalter 3">
            <a:extLst>
              <a:ext uri="{FF2B5EF4-FFF2-40B4-BE49-F238E27FC236}">
                <a16:creationId xmlns:a16="http://schemas.microsoft.com/office/drawing/2014/main" id="{16801AEE-BD06-AAD4-0C31-7D781983751A}"/>
              </a:ext>
            </a:extLst>
          </p:cNvPr>
          <p:cNvSpPr>
            <a:spLocks noGrp="1"/>
          </p:cNvSpPr>
          <p:nvPr>
            <p:ph sz="quarter" idx="16"/>
          </p:nvPr>
        </p:nvSpPr>
        <p:spPr>
          <a:xfrm>
            <a:off x="431999" y="1484412"/>
            <a:ext cx="8252881" cy="5057051"/>
          </a:xfrm>
        </p:spPr>
        <p:txBody>
          <a:bodyPr/>
          <a:lstStyle/>
          <a:p>
            <a:r>
              <a:rPr lang="de-DE" b="1" dirty="0">
                <a:solidFill>
                  <a:srgbClr val="535353"/>
                </a:solidFill>
              </a:rPr>
              <a:t>Ziel: </a:t>
            </a:r>
            <a:r>
              <a:rPr lang="de-DE" sz="1800" dirty="0">
                <a:solidFill>
                  <a:srgbClr val="535353"/>
                </a:solidFill>
                <a:cs typeface="Arial" panose="020B0604020202020204" pitchFamily="34" charset="0"/>
              </a:rPr>
              <a:t>Teilhabe von Gemeinden und Anwohnern </a:t>
            </a:r>
            <a:endParaRPr lang="de-DE" dirty="0">
              <a:solidFill>
                <a:srgbClr val="535353"/>
              </a:solidFill>
              <a:cs typeface="Arial" panose="020B0604020202020204" pitchFamily="34" charset="0"/>
            </a:endParaRPr>
          </a:p>
          <a:p>
            <a:r>
              <a:rPr lang="de-DE" sz="1800" b="1" dirty="0">
                <a:solidFill>
                  <a:srgbClr val="535353"/>
                </a:solidFill>
                <a:cs typeface="Arial" panose="020B0604020202020204" pitchFamily="34" charset="0"/>
              </a:rPr>
              <a:t>Adressaten</a:t>
            </a:r>
            <a:r>
              <a:rPr lang="de-DE" sz="1800" dirty="0">
                <a:solidFill>
                  <a:srgbClr val="535353"/>
                </a:solidFill>
                <a:cs typeface="Arial" panose="020B0604020202020204" pitchFamily="34" charset="0"/>
              </a:rPr>
              <a:t>: Kommunen und Anwohner </a:t>
            </a:r>
            <a:br>
              <a:rPr lang="de-DE" sz="1800" dirty="0">
                <a:solidFill>
                  <a:srgbClr val="535353"/>
                </a:solidFill>
                <a:cs typeface="Arial" panose="020B0604020202020204" pitchFamily="34" charset="0"/>
              </a:rPr>
            </a:br>
            <a:r>
              <a:rPr lang="de-DE" sz="1800" dirty="0">
                <a:solidFill>
                  <a:srgbClr val="535353"/>
                </a:solidFill>
                <a:cs typeface="Arial" panose="020B0604020202020204" pitchFamily="34" charset="0"/>
              </a:rPr>
              <a:t>im Umkreis von 2,5 km um jede Anlage</a:t>
            </a:r>
          </a:p>
          <a:p>
            <a:r>
              <a:rPr lang="de-DE" b="1" dirty="0">
                <a:solidFill>
                  <a:srgbClr val="535353"/>
                </a:solidFill>
                <a:cs typeface="Arial" panose="020B0604020202020204" pitchFamily="34" charset="0"/>
              </a:rPr>
              <a:t>Zahlungshöhe</a:t>
            </a:r>
          </a:p>
          <a:p>
            <a:pPr lvl="1">
              <a:spcBef>
                <a:spcPts val="0"/>
              </a:spcBef>
            </a:pPr>
            <a:r>
              <a:rPr lang="de-DE" dirty="0">
                <a:solidFill>
                  <a:srgbClr val="535353"/>
                </a:solidFill>
                <a:cs typeface="Arial" panose="020B0604020202020204" pitchFamily="34" charset="0"/>
              </a:rPr>
              <a:t>Wertuntergrenze 0,2 Cent je erzeugter </a:t>
            </a:r>
            <a:br>
              <a:rPr lang="de-DE" dirty="0">
                <a:solidFill>
                  <a:srgbClr val="535353"/>
                </a:solidFill>
                <a:cs typeface="Arial" panose="020B0604020202020204" pitchFamily="34" charset="0"/>
              </a:rPr>
            </a:br>
            <a:r>
              <a:rPr lang="de-DE" dirty="0">
                <a:solidFill>
                  <a:srgbClr val="535353"/>
                </a:solidFill>
                <a:cs typeface="Arial" panose="020B0604020202020204" pitchFamily="34" charset="0"/>
              </a:rPr>
              <a:t>Kilowattstunde (ertragsabhängig)</a:t>
            </a:r>
          </a:p>
          <a:p>
            <a:pPr lvl="1">
              <a:spcBef>
                <a:spcPts val="0"/>
              </a:spcBef>
            </a:pPr>
            <a:r>
              <a:rPr lang="de-DE" dirty="0">
                <a:solidFill>
                  <a:srgbClr val="535353"/>
                </a:solidFill>
                <a:cs typeface="Arial" panose="020B0604020202020204" pitchFamily="34" charset="0"/>
              </a:rPr>
              <a:t>Wertobergrenze 0,6 Cent je Kilowattstunde</a:t>
            </a:r>
          </a:p>
          <a:p>
            <a:pPr lvl="1">
              <a:spcBef>
                <a:spcPts val="0"/>
              </a:spcBef>
            </a:pPr>
            <a:r>
              <a:rPr lang="de-DE" dirty="0">
                <a:solidFill>
                  <a:srgbClr val="535353"/>
                </a:solidFill>
                <a:cs typeface="Arial" panose="020B0604020202020204" pitchFamily="34" charset="0"/>
              </a:rPr>
              <a:t>Höhe abhängig von der Art der Beteiligung und </a:t>
            </a:r>
            <a:br>
              <a:rPr lang="de-DE" dirty="0">
                <a:solidFill>
                  <a:srgbClr val="535353"/>
                </a:solidFill>
                <a:cs typeface="Arial" panose="020B0604020202020204" pitchFamily="34" charset="0"/>
              </a:rPr>
            </a:br>
            <a:r>
              <a:rPr lang="de-DE" dirty="0">
                <a:solidFill>
                  <a:srgbClr val="535353"/>
                </a:solidFill>
                <a:cs typeface="Arial" panose="020B0604020202020204" pitchFamily="34" charset="0"/>
              </a:rPr>
              <a:t>der Wirtschaftlichkeit des Windenergieprojekts</a:t>
            </a:r>
          </a:p>
          <a:p>
            <a:r>
              <a:rPr lang="de-DE" b="1" dirty="0">
                <a:solidFill>
                  <a:srgbClr val="535353"/>
                </a:solidFill>
                <a:cs typeface="Arial" panose="020B0604020202020204" pitchFamily="34" charset="0"/>
              </a:rPr>
              <a:t>Beteiligungsformen</a:t>
            </a:r>
          </a:p>
          <a:p>
            <a:pPr lvl="1">
              <a:spcBef>
                <a:spcPts val="0"/>
              </a:spcBef>
            </a:pPr>
            <a:r>
              <a:rPr lang="de-DE" dirty="0">
                <a:solidFill>
                  <a:srgbClr val="535353"/>
                </a:solidFill>
                <a:cs typeface="Arial" panose="020B0604020202020204" pitchFamily="34" charset="0"/>
              </a:rPr>
              <a:t>Direktzahlungen an Gemeinden</a:t>
            </a:r>
          </a:p>
          <a:p>
            <a:pPr lvl="1">
              <a:spcBef>
                <a:spcPts val="0"/>
              </a:spcBef>
            </a:pPr>
            <a:r>
              <a:rPr lang="de-DE" dirty="0">
                <a:solidFill>
                  <a:srgbClr val="535353"/>
                </a:solidFill>
                <a:cs typeface="Arial" panose="020B0604020202020204" pitchFamily="34" charset="0"/>
              </a:rPr>
              <a:t>Gesellschaftsrechtliche Beteiligungen</a:t>
            </a:r>
          </a:p>
          <a:p>
            <a:pPr lvl="1">
              <a:spcBef>
                <a:spcPts val="0"/>
              </a:spcBef>
            </a:pPr>
            <a:r>
              <a:rPr lang="de-DE" dirty="0">
                <a:solidFill>
                  <a:srgbClr val="535353"/>
                </a:solidFill>
                <a:cs typeface="Arial" panose="020B0604020202020204" pitchFamily="34" charset="0"/>
              </a:rPr>
              <a:t>Strompreisgutschriften</a:t>
            </a:r>
          </a:p>
          <a:p>
            <a:pPr lvl="1">
              <a:spcBef>
                <a:spcPts val="0"/>
              </a:spcBef>
            </a:pPr>
            <a:r>
              <a:rPr lang="de-DE" dirty="0">
                <a:solidFill>
                  <a:srgbClr val="535353"/>
                </a:solidFill>
                <a:cs typeface="Arial" panose="020B0604020202020204" pitchFamily="34" charset="0"/>
              </a:rPr>
              <a:t>Weitere innovative Beteiligungsformen</a:t>
            </a:r>
          </a:p>
        </p:txBody>
      </p:sp>
      <p:sp>
        <p:nvSpPr>
          <p:cNvPr id="8" name="Textfeld 7">
            <a:extLst>
              <a:ext uri="{FF2B5EF4-FFF2-40B4-BE49-F238E27FC236}">
                <a16:creationId xmlns:a16="http://schemas.microsoft.com/office/drawing/2014/main" id="{2196DA97-20FF-C8E9-F48D-8354DBF5BCDD}"/>
              </a:ext>
            </a:extLst>
          </p:cNvPr>
          <p:cNvSpPr txBox="1"/>
          <p:nvPr/>
        </p:nvSpPr>
        <p:spPr>
          <a:xfrm>
            <a:off x="5964816" y="4692658"/>
            <a:ext cx="2830470" cy="1992066"/>
          </a:xfrm>
          <a:prstGeom prst="rect">
            <a:avLst/>
          </a:prstGeom>
          <a:noFill/>
          <a:ln w="12700" cap="flat">
            <a:solidFill>
              <a:srgbClr val="D53178"/>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72000" bIns="72000" numCol="1" spcCol="38100" rtlCol="0" anchor="t">
            <a:spAutoFit/>
          </a:bodyPr>
          <a:lstStyle/>
          <a:p>
            <a:pPr defTabSz="914400" hangingPunct="0"/>
            <a:r>
              <a:rPr lang="de-DE" sz="1200" b="1" dirty="0">
                <a:solidFill>
                  <a:srgbClr val="D53178"/>
                </a:solidFill>
              </a:rPr>
              <a:t>Aus der Gesetzesbegründung: </a:t>
            </a:r>
            <a:r>
              <a:rPr lang="de-DE" sz="1200" i="1" dirty="0">
                <a:solidFill>
                  <a:srgbClr val="D53178"/>
                </a:solidFill>
              </a:rPr>
              <a:t>„Gerade die Wertobergrenze wird dabei nur in Ausnahmefällen leistbar sein, in denen sowohl die Standortbedingungen optimale Voraussetzungen bieten als auch der Vorhabenträger bestehende Optimierungsmöglichkeiten in der Beschaffung, Finanzierung und Abwicklung des Vorhabens ausgeschöpft hat.“</a:t>
            </a:r>
            <a:endParaRPr kumimoji="0" lang="de-DE" sz="1200" b="1" i="1" u="none" strike="noStrike" cap="none" spc="0" normalizeH="0" baseline="0" dirty="0">
              <a:ln>
                <a:noFill/>
              </a:ln>
              <a:solidFill>
                <a:srgbClr val="D53178"/>
              </a:solidFill>
              <a:effectLst/>
              <a:uFillTx/>
              <a:latin typeface="+mn-lt"/>
              <a:ea typeface="+mn-ea"/>
              <a:cs typeface="+mn-cs"/>
              <a:sym typeface="Arial"/>
            </a:endParaRPr>
          </a:p>
        </p:txBody>
      </p:sp>
      <p:sp>
        <p:nvSpPr>
          <p:cNvPr id="9" name="Textfeld 8">
            <a:extLst>
              <a:ext uri="{FF2B5EF4-FFF2-40B4-BE49-F238E27FC236}">
                <a16:creationId xmlns:a16="http://schemas.microsoft.com/office/drawing/2014/main" id="{93FEFFBD-D2C3-15CE-8826-E36087A87DDE}"/>
              </a:ext>
            </a:extLst>
          </p:cNvPr>
          <p:cNvSpPr txBox="1"/>
          <p:nvPr/>
        </p:nvSpPr>
        <p:spPr>
          <a:xfrm>
            <a:off x="431999" y="6684724"/>
            <a:ext cx="4660889"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r" defTabSz="914400" rtl="0" fontAlgn="auto" latinLnBrk="0" hangingPunct="0">
              <a:lnSpc>
                <a:spcPct val="100000"/>
              </a:lnSpc>
              <a:spcBef>
                <a:spcPts val="0"/>
              </a:spcBef>
              <a:spcAft>
                <a:spcPts val="0"/>
              </a:spcAft>
              <a:buClrTx/>
              <a:buSzTx/>
              <a:buFontTx/>
              <a:buNone/>
              <a:tabLst/>
            </a:pPr>
            <a:r>
              <a:rPr kumimoji="0" lang="de-DE" sz="800" i="0" u="none" strike="noStrike" cap="none" spc="0" normalizeH="0" baseline="0" dirty="0">
                <a:ln>
                  <a:noFill/>
                </a:ln>
                <a:solidFill>
                  <a:schemeClr val="accent5">
                    <a:lumMod val="10000"/>
                  </a:schemeClr>
                </a:solidFill>
                <a:effectLst/>
                <a:uFillTx/>
                <a:latin typeface="+mn-lt"/>
                <a:ea typeface="+mn-ea"/>
                <a:cs typeface="+mn-cs"/>
                <a:sym typeface="Arial"/>
              </a:rPr>
              <a:t>* Am 14.10.25 vom Kabinett der Landesregierung beschlossen. Bestätigung durch Landtag erwartet</a:t>
            </a:r>
          </a:p>
        </p:txBody>
      </p:sp>
    </p:spTree>
    <p:extLst>
      <p:ext uri="{BB962C8B-B14F-4D97-AF65-F5344CB8AC3E}">
        <p14:creationId xmlns:p14="http://schemas.microsoft.com/office/powerpoint/2010/main" val="262134716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F1A5167D-518C-77D6-0A9F-7214E75495F2}"/>
              </a:ext>
            </a:extLst>
          </p:cNvPr>
          <p:cNvSpPr>
            <a:spLocks noGrp="1"/>
          </p:cNvSpPr>
          <p:nvPr>
            <p:ph type="body" sz="quarter" idx="13"/>
          </p:nvPr>
        </p:nvSpPr>
        <p:spPr>
          <a:xfrm>
            <a:off x="432000" y="898891"/>
            <a:ext cx="8280000" cy="369332"/>
          </a:xfrm>
        </p:spPr>
        <p:txBody>
          <a:bodyPr/>
          <a:lstStyle/>
          <a:p>
            <a:r>
              <a:rPr lang="de-DE" dirty="0"/>
              <a:t>Beteiligungsmodelle nach </a:t>
            </a:r>
            <a:r>
              <a:rPr lang="de-DE" dirty="0" err="1"/>
              <a:t>BüGemBeteilG</a:t>
            </a:r>
            <a:r>
              <a:rPr lang="de-DE" dirty="0"/>
              <a:t> M-V</a:t>
            </a:r>
          </a:p>
        </p:txBody>
      </p:sp>
      <p:sp>
        <p:nvSpPr>
          <p:cNvPr id="57" name="Additionszeichen 56">
            <a:extLst>
              <a:ext uri="{FF2B5EF4-FFF2-40B4-BE49-F238E27FC236}">
                <a16:creationId xmlns:a16="http://schemas.microsoft.com/office/drawing/2014/main" id="{C0B8B852-A922-180D-DB77-DDB66392888A}"/>
              </a:ext>
            </a:extLst>
          </p:cNvPr>
          <p:cNvSpPr/>
          <p:nvPr/>
        </p:nvSpPr>
        <p:spPr>
          <a:xfrm>
            <a:off x="4012062" y="4288960"/>
            <a:ext cx="360259" cy="363386"/>
          </a:xfrm>
          <a:prstGeom prst="mathPlus">
            <a:avLst/>
          </a:prstGeom>
          <a:solidFill>
            <a:srgbClr val="D53178"/>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chemeClr val="accent5">
                  <a:lumOff val="5098"/>
                </a:schemeClr>
              </a:solidFill>
              <a:effectLst/>
              <a:uFillTx/>
              <a:latin typeface="+mn-lt"/>
              <a:ea typeface="+mn-ea"/>
              <a:cs typeface="+mn-cs"/>
              <a:sym typeface="Arial"/>
            </a:endParaRPr>
          </a:p>
        </p:txBody>
      </p:sp>
      <p:grpSp>
        <p:nvGrpSpPr>
          <p:cNvPr id="40" name="Textplatzhalter 4">
            <a:extLst>
              <a:ext uri="{FF2B5EF4-FFF2-40B4-BE49-F238E27FC236}">
                <a16:creationId xmlns:a16="http://schemas.microsoft.com/office/drawing/2014/main" id="{2A7CC950-8A84-BAAB-8E5D-BA65B8DD59FF}"/>
              </a:ext>
            </a:extLst>
          </p:cNvPr>
          <p:cNvGrpSpPr/>
          <p:nvPr/>
        </p:nvGrpSpPr>
        <p:grpSpPr>
          <a:xfrm rot="5400000">
            <a:off x="2074908" y="632382"/>
            <a:ext cx="414792" cy="3123242"/>
            <a:chOff x="11847" y="-1"/>
            <a:chExt cx="414790" cy="1795685"/>
          </a:xfrm>
        </p:grpSpPr>
        <p:sp>
          <p:nvSpPr>
            <p:cNvPr id="41" name="Rechteck">
              <a:extLst>
                <a:ext uri="{FF2B5EF4-FFF2-40B4-BE49-F238E27FC236}">
                  <a16:creationId xmlns:a16="http://schemas.microsoft.com/office/drawing/2014/main" id="{8C140D3F-0090-FC2D-22DC-AB373B337C32}"/>
                </a:ext>
              </a:extLst>
            </p:cNvPr>
            <p:cNvSpPr/>
            <p:nvPr/>
          </p:nvSpPr>
          <p:spPr>
            <a:xfrm rot="16200000">
              <a:off x="-666358" y="702690"/>
              <a:ext cx="1795685" cy="390304"/>
            </a:xfrm>
            <a:prstGeom prst="rect">
              <a:avLst/>
            </a:prstGeom>
            <a:solidFill>
              <a:srgbClr val="006799"/>
            </a:solidFill>
            <a:ln w="25400" cap="flat">
              <a:solidFill>
                <a:schemeClr val="accent5">
                  <a:lumOff val="2549"/>
                </a:schemeClr>
              </a:solidFill>
              <a:prstDash val="solid"/>
              <a:miter lim="800000"/>
            </a:ln>
            <a:effectLst/>
          </p:spPr>
          <p:txBody>
            <a:bodyPr wrap="square" lIns="45718" tIns="45718" rIns="45718" bIns="45718" numCol="1" anchor="t">
              <a:noAutofit/>
            </a:bodyPr>
            <a:lstStyle/>
            <a:p>
              <a:pPr algn="ctr">
                <a:lnSpc>
                  <a:spcPts val="2300"/>
                </a:lnSpc>
                <a:spcBef>
                  <a:spcPts val="600"/>
                </a:spcBef>
                <a:defRPr sz="1800" b="0">
                  <a:solidFill>
                    <a:srgbClr val="535353"/>
                  </a:solidFill>
                </a:defRPr>
              </a:pPr>
              <a:endParaRPr/>
            </a:p>
          </p:txBody>
        </p:sp>
        <p:sp>
          <p:nvSpPr>
            <p:cNvPr id="42" name="300.000 € Investition">
              <a:extLst>
                <a:ext uri="{FF2B5EF4-FFF2-40B4-BE49-F238E27FC236}">
                  <a16:creationId xmlns:a16="http://schemas.microsoft.com/office/drawing/2014/main" id="{F9119D41-7915-EEE6-7E6D-F5B522B5A8AD}"/>
                </a:ext>
              </a:extLst>
            </p:cNvPr>
            <p:cNvSpPr txBox="1"/>
            <p:nvPr/>
          </p:nvSpPr>
          <p:spPr>
            <a:xfrm rot="16200000">
              <a:off x="-669742" y="681589"/>
              <a:ext cx="1742872" cy="3796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lnSpc>
                  <a:spcPts val="2300"/>
                </a:lnSpc>
                <a:spcBef>
                  <a:spcPts val="600"/>
                </a:spcBef>
                <a:defRPr sz="1400" b="0"/>
              </a:lvl1pPr>
            </a:lstStyle>
            <a:p>
              <a:pPr algn="l"/>
              <a:r>
                <a:rPr lang="de-DE" b="1" dirty="0"/>
                <a:t>Kommune</a:t>
              </a:r>
              <a:endParaRPr b="1" dirty="0"/>
            </a:p>
          </p:txBody>
        </p:sp>
      </p:grpSp>
      <p:grpSp>
        <p:nvGrpSpPr>
          <p:cNvPr id="43" name="Textplatzhalter 4">
            <a:extLst>
              <a:ext uri="{FF2B5EF4-FFF2-40B4-BE49-F238E27FC236}">
                <a16:creationId xmlns:a16="http://schemas.microsoft.com/office/drawing/2014/main" id="{7FEE8140-8C74-C06A-2E47-9881371B939B}"/>
              </a:ext>
            </a:extLst>
          </p:cNvPr>
          <p:cNvGrpSpPr/>
          <p:nvPr/>
        </p:nvGrpSpPr>
        <p:grpSpPr>
          <a:xfrm rot="5400000">
            <a:off x="1780759" y="1365834"/>
            <a:ext cx="1003090" cy="3123244"/>
            <a:chOff x="44238" y="-1"/>
            <a:chExt cx="1053564" cy="1795631"/>
          </a:xfrm>
        </p:grpSpPr>
        <p:sp>
          <p:nvSpPr>
            <p:cNvPr id="44" name="Rechteck">
              <a:extLst>
                <a:ext uri="{FF2B5EF4-FFF2-40B4-BE49-F238E27FC236}">
                  <a16:creationId xmlns:a16="http://schemas.microsoft.com/office/drawing/2014/main" id="{B8E9BD1D-7728-97B9-8102-29DB5DC9F9E4}"/>
                </a:ext>
              </a:extLst>
            </p:cNvPr>
            <p:cNvSpPr/>
            <p:nvPr/>
          </p:nvSpPr>
          <p:spPr>
            <a:xfrm rot="16200000">
              <a:off x="-383395" y="427632"/>
              <a:ext cx="1795631" cy="940365"/>
            </a:xfrm>
            <a:prstGeom prst="rect">
              <a:avLst/>
            </a:prstGeom>
            <a:solidFill>
              <a:srgbClr val="6AAAAA"/>
            </a:solidFill>
            <a:ln w="25400" cap="flat">
              <a:solidFill>
                <a:schemeClr val="accent5">
                  <a:lumOff val="2549"/>
                </a:schemeClr>
              </a:solidFill>
              <a:prstDash val="solid"/>
              <a:miter lim="800000"/>
            </a:ln>
            <a:effectLst/>
          </p:spPr>
          <p:txBody>
            <a:bodyPr wrap="square" lIns="45718" tIns="45718" rIns="45718" bIns="45718" numCol="1" anchor="t">
              <a:noAutofit/>
            </a:bodyPr>
            <a:lstStyle/>
            <a:p>
              <a:pPr algn="ctr">
                <a:lnSpc>
                  <a:spcPts val="2300"/>
                </a:lnSpc>
                <a:spcBef>
                  <a:spcPts val="600"/>
                </a:spcBef>
                <a:defRPr sz="1800" b="0">
                  <a:solidFill>
                    <a:srgbClr val="535353"/>
                  </a:solidFill>
                </a:defRPr>
              </a:pPr>
              <a:endParaRPr/>
            </a:p>
          </p:txBody>
        </p:sp>
        <p:sp>
          <p:nvSpPr>
            <p:cNvPr id="48" name="ca. 900.000 € Ausschüttung über 20 Jahre">
              <a:extLst>
                <a:ext uri="{FF2B5EF4-FFF2-40B4-BE49-F238E27FC236}">
                  <a16:creationId xmlns:a16="http://schemas.microsoft.com/office/drawing/2014/main" id="{12BA801D-19E0-CE93-5DA7-D84F0F069732}"/>
                </a:ext>
              </a:extLst>
            </p:cNvPr>
            <p:cNvSpPr txBox="1"/>
            <p:nvPr/>
          </p:nvSpPr>
          <p:spPr>
            <a:xfrm rot="16200000">
              <a:off x="-263102" y="371177"/>
              <a:ext cx="1695441" cy="10263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lnSpc>
                  <a:spcPts val="2300"/>
                </a:lnSpc>
                <a:spcBef>
                  <a:spcPts val="600"/>
                </a:spcBef>
                <a:defRPr sz="1400" b="0"/>
              </a:lvl1pPr>
            </a:lstStyle>
            <a:p>
              <a:pPr algn="l">
                <a:lnSpc>
                  <a:spcPct val="100000"/>
                </a:lnSpc>
              </a:pPr>
              <a:r>
                <a:rPr lang="de-DE" sz="1400" dirty="0"/>
                <a:t>Direktzahlungen an Gemeinden </a:t>
              </a:r>
              <a:r>
                <a:rPr lang="de-DE" sz="1400" dirty="0" err="1"/>
                <a:t>i.H.v</a:t>
              </a:r>
              <a:r>
                <a:rPr lang="de-DE" dirty="0"/>
                <a:t>. mind.</a:t>
              </a:r>
              <a:r>
                <a:rPr lang="de-DE" sz="1400" dirty="0"/>
                <a:t> 0,2 bis max. </a:t>
              </a:r>
              <a:r>
                <a:rPr lang="de-DE" dirty="0"/>
                <a:t>0,3 ct/kWh</a:t>
              </a:r>
              <a:endParaRPr lang="de-DE" sz="1400" dirty="0"/>
            </a:p>
          </p:txBody>
        </p:sp>
      </p:grpSp>
      <p:grpSp>
        <p:nvGrpSpPr>
          <p:cNvPr id="9" name="Textplatzhalter 4">
            <a:extLst>
              <a:ext uri="{FF2B5EF4-FFF2-40B4-BE49-F238E27FC236}">
                <a16:creationId xmlns:a16="http://schemas.microsoft.com/office/drawing/2014/main" id="{3753ED83-BA03-61C6-F858-66A0D51B2E7E}"/>
              </a:ext>
            </a:extLst>
          </p:cNvPr>
          <p:cNvGrpSpPr/>
          <p:nvPr/>
        </p:nvGrpSpPr>
        <p:grpSpPr>
          <a:xfrm rot="5400000">
            <a:off x="5894689" y="633565"/>
            <a:ext cx="414792" cy="3123245"/>
            <a:chOff x="11847" y="-1"/>
            <a:chExt cx="414790" cy="1795685"/>
          </a:xfrm>
        </p:grpSpPr>
        <p:sp>
          <p:nvSpPr>
            <p:cNvPr id="13" name="Rechteck">
              <a:extLst>
                <a:ext uri="{FF2B5EF4-FFF2-40B4-BE49-F238E27FC236}">
                  <a16:creationId xmlns:a16="http://schemas.microsoft.com/office/drawing/2014/main" id="{F33A45B6-A3B4-46A4-9E7B-EE4E500C3CCD}"/>
                </a:ext>
              </a:extLst>
            </p:cNvPr>
            <p:cNvSpPr/>
            <p:nvPr/>
          </p:nvSpPr>
          <p:spPr>
            <a:xfrm rot="16200000">
              <a:off x="-666358" y="702690"/>
              <a:ext cx="1795685" cy="390304"/>
            </a:xfrm>
            <a:prstGeom prst="rect">
              <a:avLst/>
            </a:prstGeom>
            <a:solidFill>
              <a:srgbClr val="006799"/>
            </a:solidFill>
            <a:ln w="25400" cap="flat">
              <a:solidFill>
                <a:schemeClr val="accent5">
                  <a:lumOff val="2549"/>
                </a:schemeClr>
              </a:solidFill>
              <a:prstDash val="solid"/>
              <a:miter lim="800000"/>
            </a:ln>
            <a:effectLst/>
          </p:spPr>
          <p:txBody>
            <a:bodyPr wrap="square" lIns="45718" tIns="45718" rIns="45718" bIns="45718" numCol="1" anchor="t">
              <a:noAutofit/>
            </a:bodyPr>
            <a:lstStyle/>
            <a:p>
              <a:pPr algn="ctr">
                <a:lnSpc>
                  <a:spcPts val="2300"/>
                </a:lnSpc>
                <a:spcBef>
                  <a:spcPts val="600"/>
                </a:spcBef>
                <a:defRPr sz="1800" b="0">
                  <a:solidFill>
                    <a:srgbClr val="535353"/>
                  </a:solidFill>
                </a:defRPr>
              </a:pPr>
              <a:endParaRPr/>
            </a:p>
          </p:txBody>
        </p:sp>
        <p:sp>
          <p:nvSpPr>
            <p:cNvPr id="16" name="300.000 € Investition">
              <a:extLst>
                <a:ext uri="{FF2B5EF4-FFF2-40B4-BE49-F238E27FC236}">
                  <a16:creationId xmlns:a16="http://schemas.microsoft.com/office/drawing/2014/main" id="{A7065358-115E-574C-B59B-AA3E5FAB7057}"/>
                </a:ext>
              </a:extLst>
            </p:cNvPr>
            <p:cNvSpPr txBox="1"/>
            <p:nvPr/>
          </p:nvSpPr>
          <p:spPr>
            <a:xfrm rot="16200000">
              <a:off x="-669742" y="681589"/>
              <a:ext cx="1742872" cy="3796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lnSpc>
                  <a:spcPts val="2300"/>
                </a:lnSpc>
                <a:spcBef>
                  <a:spcPts val="600"/>
                </a:spcBef>
                <a:defRPr sz="1400" b="0"/>
              </a:lvl1pPr>
            </a:lstStyle>
            <a:p>
              <a:pPr algn="l"/>
              <a:r>
                <a:rPr lang="de-DE" b="1" dirty="0"/>
                <a:t>Anwohner</a:t>
              </a:r>
              <a:endParaRPr b="1" dirty="0"/>
            </a:p>
          </p:txBody>
        </p:sp>
      </p:grpSp>
      <p:sp>
        <p:nvSpPr>
          <p:cNvPr id="21" name="Additionszeichen 20">
            <a:extLst>
              <a:ext uri="{FF2B5EF4-FFF2-40B4-BE49-F238E27FC236}">
                <a16:creationId xmlns:a16="http://schemas.microsoft.com/office/drawing/2014/main" id="{AA5ED575-5DC6-089C-9F68-3966CAF58A14}"/>
              </a:ext>
            </a:extLst>
          </p:cNvPr>
          <p:cNvSpPr/>
          <p:nvPr/>
        </p:nvSpPr>
        <p:spPr>
          <a:xfrm>
            <a:off x="4012063" y="2012277"/>
            <a:ext cx="360259" cy="363386"/>
          </a:xfrm>
          <a:prstGeom prst="mathPlus">
            <a:avLst/>
          </a:prstGeom>
          <a:solidFill>
            <a:srgbClr val="D53178"/>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chemeClr val="accent5">
                  <a:lumOff val="5098"/>
                </a:schemeClr>
              </a:solidFill>
              <a:effectLst/>
              <a:uFillTx/>
              <a:latin typeface="+mn-lt"/>
              <a:ea typeface="+mn-ea"/>
              <a:cs typeface="+mn-cs"/>
              <a:sym typeface="Arial"/>
            </a:endParaRPr>
          </a:p>
        </p:txBody>
      </p:sp>
      <p:grpSp>
        <p:nvGrpSpPr>
          <p:cNvPr id="22" name="Textplatzhalter 4">
            <a:extLst>
              <a:ext uri="{FF2B5EF4-FFF2-40B4-BE49-F238E27FC236}">
                <a16:creationId xmlns:a16="http://schemas.microsoft.com/office/drawing/2014/main" id="{BA57D7EB-0E00-8189-59F8-1D562FDA725A}"/>
              </a:ext>
            </a:extLst>
          </p:cNvPr>
          <p:cNvGrpSpPr/>
          <p:nvPr/>
        </p:nvGrpSpPr>
        <p:grpSpPr>
          <a:xfrm rot="5400000">
            <a:off x="2074906" y="2910251"/>
            <a:ext cx="414792" cy="3123240"/>
            <a:chOff x="11847" y="-1"/>
            <a:chExt cx="414790" cy="1795685"/>
          </a:xfrm>
        </p:grpSpPr>
        <p:sp>
          <p:nvSpPr>
            <p:cNvPr id="23" name="Rechteck">
              <a:extLst>
                <a:ext uri="{FF2B5EF4-FFF2-40B4-BE49-F238E27FC236}">
                  <a16:creationId xmlns:a16="http://schemas.microsoft.com/office/drawing/2014/main" id="{B02E7D02-AC6C-C113-6042-6A59BE0A1499}"/>
                </a:ext>
              </a:extLst>
            </p:cNvPr>
            <p:cNvSpPr/>
            <p:nvPr/>
          </p:nvSpPr>
          <p:spPr>
            <a:xfrm rot="16200000">
              <a:off x="-666358" y="702690"/>
              <a:ext cx="1795685" cy="390304"/>
            </a:xfrm>
            <a:prstGeom prst="rect">
              <a:avLst/>
            </a:prstGeom>
            <a:solidFill>
              <a:srgbClr val="006799"/>
            </a:solidFill>
            <a:ln w="25400" cap="flat">
              <a:solidFill>
                <a:schemeClr val="accent5">
                  <a:lumOff val="2549"/>
                </a:schemeClr>
              </a:solidFill>
              <a:prstDash val="solid"/>
              <a:miter lim="800000"/>
            </a:ln>
            <a:effectLst/>
          </p:spPr>
          <p:txBody>
            <a:bodyPr wrap="square" lIns="45718" tIns="45718" rIns="45718" bIns="45718" numCol="1" anchor="t">
              <a:noAutofit/>
            </a:bodyPr>
            <a:lstStyle/>
            <a:p>
              <a:pPr algn="ctr">
                <a:lnSpc>
                  <a:spcPts val="2300"/>
                </a:lnSpc>
                <a:spcBef>
                  <a:spcPts val="600"/>
                </a:spcBef>
                <a:defRPr sz="1800" b="0">
                  <a:solidFill>
                    <a:srgbClr val="535353"/>
                  </a:solidFill>
                </a:defRPr>
              </a:pPr>
              <a:endParaRPr/>
            </a:p>
          </p:txBody>
        </p:sp>
        <p:sp>
          <p:nvSpPr>
            <p:cNvPr id="24" name="300.000 € Investition">
              <a:extLst>
                <a:ext uri="{FF2B5EF4-FFF2-40B4-BE49-F238E27FC236}">
                  <a16:creationId xmlns:a16="http://schemas.microsoft.com/office/drawing/2014/main" id="{4B3F52CC-8FD5-C969-5646-31729AAE1D14}"/>
                </a:ext>
              </a:extLst>
            </p:cNvPr>
            <p:cNvSpPr txBox="1"/>
            <p:nvPr/>
          </p:nvSpPr>
          <p:spPr>
            <a:xfrm rot="16200000">
              <a:off x="-669742" y="681589"/>
              <a:ext cx="1742872" cy="3796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lnSpc>
                  <a:spcPts val="2300"/>
                </a:lnSpc>
                <a:spcBef>
                  <a:spcPts val="600"/>
                </a:spcBef>
                <a:defRPr sz="1400" b="0"/>
              </a:lvl1pPr>
            </a:lstStyle>
            <a:p>
              <a:pPr algn="l"/>
              <a:r>
                <a:rPr lang="de-DE" b="1" dirty="0"/>
                <a:t>Kommune</a:t>
              </a:r>
              <a:endParaRPr b="1" dirty="0"/>
            </a:p>
          </p:txBody>
        </p:sp>
      </p:grpSp>
      <p:grpSp>
        <p:nvGrpSpPr>
          <p:cNvPr id="25" name="Textplatzhalter 4">
            <a:extLst>
              <a:ext uri="{FF2B5EF4-FFF2-40B4-BE49-F238E27FC236}">
                <a16:creationId xmlns:a16="http://schemas.microsoft.com/office/drawing/2014/main" id="{28CCB47B-C4C3-FC3A-8A3D-56CFA3B6B7E4}"/>
              </a:ext>
            </a:extLst>
          </p:cNvPr>
          <p:cNvGrpSpPr/>
          <p:nvPr/>
        </p:nvGrpSpPr>
        <p:grpSpPr>
          <a:xfrm rot="5400000">
            <a:off x="1655187" y="3769272"/>
            <a:ext cx="1254226" cy="3123238"/>
            <a:chOff x="44238" y="-1"/>
            <a:chExt cx="1053564" cy="1795631"/>
          </a:xfrm>
        </p:grpSpPr>
        <p:sp>
          <p:nvSpPr>
            <p:cNvPr id="26" name="Rechteck">
              <a:extLst>
                <a:ext uri="{FF2B5EF4-FFF2-40B4-BE49-F238E27FC236}">
                  <a16:creationId xmlns:a16="http://schemas.microsoft.com/office/drawing/2014/main" id="{5F11F7A3-0A10-FB5A-7295-CF81C96D668C}"/>
                </a:ext>
              </a:extLst>
            </p:cNvPr>
            <p:cNvSpPr/>
            <p:nvPr/>
          </p:nvSpPr>
          <p:spPr>
            <a:xfrm rot="16200000">
              <a:off x="-383395" y="427632"/>
              <a:ext cx="1795631" cy="940365"/>
            </a:xfrm>
            <a:prstGeom prst="rect">
              <a:avLst/>
            </a:prstGeom>
            <a:solidFill>
              <a:srgbClr val="6AAAAA"/>
            </a:solidFill>
            <a:ln w="25400" cap="flat">
              <a:solidFill>
                <a:schemeClr val="accent5">
                  <a:lumOff val="2549"/>
                </a:schemeClr>
              </a:solidFill>
              <a:prstDash val="solid"/>
              <a:miter lim="800000"/>
            </a:ln>
            <a:effectLst/>
          </p:spPr>
          <p:txBody>
            <a:bodyPr wrap="square" lIns="45718" tIns="45718" rIns="45718" bIns="45718" numCol="1" anchor="t">
              <a:noAutofit/>
            </a:bodyPr>
            <a:lstStyle/>
            <a:p>
              <a:pPr algn="ctr">
                <a:lnSpc>
                  <a:spcPts val="2300"/>
                </a:lnSpc>
                <a:spcBef>
                  <a:spcPts val="600"/>
                </a:spcBef>
                <a:defRPr sz="1800" b="0">
                  <a:solidFill>
                    <a:srgbClr val="535353"/>
                  </a:solidFill>
                </a:defRPr>
              </a:pPr>
              <a:endParaRPr/>
            </a:p>
          </p:txBody>
        </p:sp>
        <p:sp>
          <p:nvSpPr>
            <p:cNvPr id="45" name="ca. 900.000 € Ausschüttung über 20 Jahre">
              <a:extLst>
                <a:ext uri="{FF2B5EF4-FFF2-40B4-BE49-F238E27FC236}">
                  <a16:creationId xmlns:a16="http://schemas.microsoft.com/office/drawing/2014/main" id="{2DE1B59D-121B-6D61-A477-2ADFC5E760EF}"/>
                </a:ext>
              </a:extLst>
            </p:cNvPr>
            <p:cNvSpPr txBox="1"/>
            <p:nvPr/>
          </p:nvSpPr>
          <p:spPr>
            <a:xfrm rot="16200000">
              <a:off x="-263102" y="371177"/>
              <a:ext cx="1695441" cy="10263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lnSpc>
                  <a:spcPts val="2300"/>
                </a:lnSpc>
                <a:spcBef>
                  <a:spcPts val="600"/>
                </a:spcBef>
                <a:defRPr sz="1400" b="0"/>
              </a:lvl1pPr>
            </a:lstStyle>
            <a:p>
              <a:pPr algn="l">
                <a:lnSpc>
                  <a:spcPct val="100000"/>
                </a:lnSpc>
              </a:pPr>
              <a:r>
                <a:rPr lang="de-DE" sz="1400" dirty="0"/>
                <a:t>Gesellschaftsrechtliche Beteiligung </a:t>
              </a:r>
              <a:r>
                <a:rPr lang="de-DE" sz="1400" dirty="0" err="1"/>
                <a:t>i.H.v</a:t>
              </a:r>
              <a:r>
                <a:rPr lang="de-DE" sz="1400" dirty="0"/>
                <a:t>. mind. 10% oder Kaufangebot für eine oder mehrere Windenergieanlagen</a:t>
              </a:r>
            </a:p>
          </p:txBody>
        </p:sp>
      </p:grpSp>
      <p:sp>
        <p:nvSpPr>
          <p:cNvPr id="70" name="Inhaltsplatzhalter 3">
            <a:extLst>
              <a:ext uri="{FF2B5EF4-FFF2-40B4-BE49-F238E27FC236}">
                <a16:creationId xmlns:a16="http://schemas.microsoft.com/office/drawing/2014/main" id="{A6963F64-794A-D785-2A73-2F488091DC98}"/>
              </a:ext>
            </a:extLst>
          </p:cNvPr>
          <p:cNvSpPr txBox="1">
            <a:spLocks/>
          </p:cNvSpPr>
          <p:nvPr/>
        </p:nvSpPr>
        <p:spPr>
          <a:xfrm>
            <a:off x="432000" y="1484412"/>
            <a:ext cx="5040348" cy="304223"/>
          </a:xfrm>
          <a:prstGeom prst="rect">
            <a:avLst/>
          </a:prstGeom>
        </p:spPr>
        <p:txBody>
          <a:bodyPr lIns="0" tIns="0" rIns="0" bIns="0">
            <a:noAutofit/>
          </a:bodyPr>
          <a:lstStyle>
            <a:lvl1pPr marL="342900" marR="0" indent="-342900" algn="l" defTabSz="914400" rtl="0" eaLnBrk="1" latinLnBrk="0" hangingPunct="1">
              <a:lnSpc>
                <a:spcPts val="2300"/>
              </a:lnSpc>
              <a:spcBef>
                <a:spcPts val="600"/>
              </a:spcBef>
              <a:spcAft>
                <a:spcPts val="600"/>
              </a:spcAft>
              <a:buClr>
                <a:schemeClr val="accent6"/>
              </a:buClr>
              <a:buSzPct val="70000"/>
              <a:buFont typeface="Wingdings" panose="05000000000000000000" pitchFamily="2" charset="2"/>
              <a:buChar char="§"/>
              <a:tabLst/>
              <a:defRPr sz="1800" b="0" i="0" u="none" strike="noStrike" cap="none" spc="0" baseline="0">
                <a:solidFill>
                  <a:schemeClr val="accent1"/>
                </a:solidFill>
                <a:uFillTx/>
                <a:latin typeface="+mn-lt"/>
                <a:ea typeface="+mn-ea"/>
                <a:cs typeface="+mn-cs"/>
                <a:sym typeface="Arial"/>
              </a:defRPr>
            </a:lvl1pPr>
            <a:lvl2pPr marL="774700" marR="0" indent="-317500" algn="l" defTabSz="914400" rtl="0" eaLnBrk="1" latinLnBrk="0" hangingPunct="1">
              <a:lnSpc>
                <a:spcPts val="2300"/>
              </a:lnSpc>
              <a:spcBef>
                <a:spcPts val="600"/>
              </a:spcBef>
              <a:spcAft>
                <a:spcPts val="600"/>
              </a:spcAft>
              <a:buClr>
                <a:schemeClr val="accent6"/>
              </a:buClr>
              <a:buSzPct val="100000"/>
              <a:buFont typeface="Arial" panose="020B0604020202020204" pitchFamily="34" charset="0"/>
              <a:buChar char="-"/>
              <a:tabLst/>
              <a:defRPr sz="1800" b="0" i="0" u="none" strike="noStrike" cap="none" spc="0" baseline="0">
                <a:solidFill>
                  <a:schemeClr val="accent1"/>
                </a:solidFill>
                <a:uFillTx/>
                <a:latin typeface="+mn-lt"/>
                <a:ea typeface="+mn-ea"/>
                <a:cs typeface="+mn-cs"/>
                <a:sym typeface="Arial"/>
              </a:defRPr>
            </a:lvl2pPr>
            <a:lvl3pPr marL="1257300" marR="0" indent="-342900" algn="l" defTabSz="914400" rtl="0" eaLnBrk="1" latinLnBrk="0" hangingPunct="1">
              <a:lnSpc>
                <a:spcPts val="2300"/>
              </a:lnSpc>
              <a:spcBef>
                <a:spcPts val="600"/>
              </a:spcBef>
              <a:spcAft>
                <a:spcPts val="600"/>
              </a:spcAft>
              <a:buClr>
                <a:schemeClr val="accent6"/>
              </a:buClr>
              <a:buSzPct val="100000"/>
              <a:buFont typeface="Arial" panose="020B0604020202020204" pitchFamily="34" charset="0"/>
              <a:buChar char="-"/>
              <a:tabLst/>
              <a:defRPr sz="1800" b="0" i="0" u="none" strike="noStrike" cap="none" spc="0" baseline="0">
                <a:solidFill>
                  <a:schemeClr val="accent1"/>
                </a:solidFill>
                <a:uFillTx/>
                <a:latin typeface="+mn-lt"/>
                <a:ea typeface="+mn-ea"/>
                <a:cs typeface="+mn-cs"/>
                <a:sym typeface="Arial"/>
              </a:defRPr>
            </a:lvl3pPr>
            <a:lvl4pPr marL="1657350" marR="0" indent="-285750" algn="l" defTabSz="914400" rtl="0" eaLnBrk="1" latinLnBrk="0" hangingPunct="1">
              <a:lnSpc>
                <a:spcPts val="2300"/>
              </a:lnSpc>
              <a:spcBef>
                <a:spcPts val="600"/>
              </a:spcBef>
              <a:spcAft>
                <a:spcPts val="600"/>
              </a:spcAft>
              <a:buClr>
                <a:schemeClr val="accent6"/>
              </a:buClr>
              <a:buSzPct val="100000"/>
              <a:buFont typeface="Arial" panose="020B0604020202020204" pitchFamily="34" charset="0"/>
              <a:buChar char="-"/>
              <a:tabLst/>
              <a:defRPr sz="1800" b="0" i="0" u="none" strike="noStrike" cap="none" spc="0" baseline="0">
                <a:solidFill>
                  <a:schemeClr val="accent1"/>
                </a:solidFill>
                <a:uFillTx/>
                <a:latin typeface="+mn-lt"/>
                <a:ea typeface="+mn-ea"/>
                <a:cs typeface="+mn-cs"/>
                <a:sym typeface="Arial"/>
              </a:defRPr>
            </a:lvl4pPr>
            <a:lvl5pPr marL="2286000" marR="0" indent="-457200" algn="l" defTabSz="914400" rtl="0" eaLnBrk="1" latinLnBrk="0" hangingPunct="1">
              <a:lnSpc>
                <a:spcPts val="2300"/>
              </a:lnSpc>
              <a:spcBef>
                <a:spcPts val="600"/>
              </a:spcBef>
              <a:spcAft>
                <a:spcPts val="600"/>
              </a:spcAft>
              <a:buClr>
                <a:schemeClr val="accent6"/>
              </a:buClr>
              <a:buSzPct val="100000"/>
              <a:buFont typeface="Arial" panose="020B0604020202020204" pitchFamily="34" charset="0"/>
              <a:buChar char="-"/>
              <a:tabLst/>
              <a:defRPr sz="1800" b="0" i="0" u="none" strike="noStrike" cap="none" spc="0" baseline="0">
                <a:solidFill>
                  <a:schemeClr val="accent1"/>
                </a:solidFill>
                <a:uFillTx/>
                <a:latin typeface="+mn-lt"/>
                <a:ea typeface="+mn-ea"/>
                <a:cs typeface="+mn-cs"/>
                <a:sym typeface="Arial"/>
              </a:defRPr>
            </a:lvl5pPr>
            <a:lvl6pPr marL="25400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6pPr>
            <a:lvl7pPr marL="29972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7pPr>
            <a:lvl8pPr marL="34544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8pPr>
            <a:lvl9pPr marL="39116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9pPr>
          </a:lstStyle>
          <a:p>
            <a:r>
              <a:rPr lang="de-DE" b="1" kern="0" dirty="0">
                <a:solidFill>
                  <a:srgbClr val="535353"/>
                </a:solidFill>
              </a:rPr>
              <a:t>Standardmodell I</a:t>
            </a:r>
          </a:p>
        </p:txBody>
      </p:sp>
      <p:sp>
        <p:nvSpPr>
          <p:cNvPr id="71" name="Inhaltsplatzhalter 3">
            <a:extLst>
              <a:ext uri="{FF2B5EF4-FFF2-40B4-BE49-F238E27FC236}">
                <a16:creationId xmlns:a16="http://schemas.microsoft.com/office/drawing/2014/main" id="{B3350459-683F-8AEB-E8DF-05EA064A7C23}"/>
              </a:ext>
            </a:extLst>
          </p:cNvPr>
          <p:cNvSpPr txBox="1">
            <a:spLocks/>
          </p:cNvSpPr>
          <p:nvPr/>
        </p:nvSpPr>
        <p:spPr>
          <a:xfrm>
            <a:off x="432000" y="3760625"/>
            <a:ext cx="5040348" cy="304223"/>
          </a:xfrm>
          <a:prstGeom prst="rect">
            <a:avLst/>
          </a:prstGeom>
        </p:spPr>
        <p:txBody>
          <a:bodyPr lIns="0" tIns="0" rIns="0" bIns="0">
            <a:noAutofit/>
          </a:bodyPr>
          <a:lstStyle>
            <a:lvl1pPr marL="342900" marR="0" indent="-342900" algn="l" defTabSz="914400" rtl="0" eaLnBrk="1" latinLnBrk="0" hangingPunct="1">
              <a:lnSpc>
                <a:spcPts val="2300"/>
              </a:lnSpc>
              <a:spcBef>
                <a:spcPts val="600"/>
              </a:spcBef>
              <a:spcAft>
                <a:spcPts val="600"/>
              </a:spcAft>
              <a:buClr>
                <a:schemeClr val="accent6"/>
              </a:buClr>
              <a:buSzPct val="70000"/>
              <a:buFont typeface="Wingdings" panose="05000000000000000000" pitchFamily="2" charset="2"/>
              <a:buChar char="§"/>
              <a:tabLst/>
              <a:defRPr sz="1800" b="0" i="0" u="none" strike="noStrike" cap="none" spc="0" baseline="0">
                <a:solidFill>
                  <a:schemeClr val="accent1"/>
                </a:solidFill>
                <a:uFillTx/>
                <a:latin typeface="+mn-lt"/>
                <a:ea typeface="+mn-ea"/>
                <a:cs typeface="+mn-cs"/>
                <a:sym typeface="Arial"/>
              </a:defRPr>
            </a:lvl1pPr>
            <a:lvl2pPr marL="774700" marR="0" indent="-317500" algn="l" defTabSz="914400" rtl="0" eaLnBrk="1" latinLnBrk="0" hangingPunct="1">
              <a:lnSpc>
                <a:spcPts val="2300"/>
              </a:lnSpc>
              <a:spcBef>
                <a:spcPts val="600"/>
              </a:spcBef>
              <a:spcAft>
                <a:spcPts val="600"/>
              </a:spcAft>
              <a:buClr>
                <a:schemeClr val="accent6"/>
              </a:buClr>
              <a:buSzPct val="100000"/>
              <a:buFont typeface="Arial" panose="020B0604020202020204" pitchFamily="34" charset="0"/>
              <a:buChar char="-"/>
              <a:tabLst/>
              <a:defRPr sz="1800" b="0" i="0" u="none" strike="noStrike" cap="none" spc="0" baseline="0">
                <a:solidFill>
                  <a:schemeClr val="accent1"/>
                </a:solidFill>
                <a:uFillTx/>
                <a:latin typeface="+mn-lt"/>
                <a:ea typeface="+mn-ea"/>
                <a:cs typeface="+mn-cs"/>
                <a:sym typeface="Arial"/>
              </a:defRPr>
            </a:lvl2pPr>
            <a:lvl3pPr marL="1257300" marR="0" indent="-342900" algn="l" defTabSz="914400" rtl="0" eaLnBrk="1" latinLnBrk="0" hangingPunct="1">
              <a:lnSpc>
                <a:spcPts val="2300"/>
              </a:lnSpc>
              <a:spcBef>
                <a:spcPts val="600"/>
              </a:spcBef>
              <a:spcAft>
                <a:spcPts val="600"/>
              </a:spcAft>
              <a:buClr>
                <a:schemeClr val="accent6"/>
              </a:buClr>
              <a:buSzPct val="100000"/>
              <a:buFont typeface="Arial" panose="020B0604020202020204" pitchFamily="34" charset="0"/>
              <a:buChar char="-"/>
              <a:tabLst/>
              <a:defRPr sz="1800" b="0" i="0" u="none" strike="noStrike" cap="none" spc="0" baseline="0">
                <a:solidFill>
                  <a:schemeClr val="accent1"/>
                </a:solidFill>
                <a:uFillTx/>
                <a:latin typeface="+mn-lt"/>
                <a:ea typeface="+mn-ea"/>
                <a:cs typeface="+mn-cs"/>
                <a:sym typeface="Arial"/>
              </a:defRPr>
            </a:lvl3pPr>
            <a:lvl4pPr marL="1657350" marR="0" indent="-285750" algn="l" defTabSz="914400" rtl="0" eaLnBrk="1" latinLnBrk="0" hangingPunct="1">
              <a:lnSpc>
                <a:spcPts val="2300"/>
              </a:lnSpc>
              <a:spcBef>
                <a:spcPts val="600"/>
              </a:spcBef>
              <a:spcAft>
                <a:spcPts val="600"/>
              </a:spcAft>
              <a:buClr>
                <a:schemeClr val="accent6"/>
              </a:buClr>
              <a:buSzPct val="100000"/>
              <a:buFont typeface="Arial" panose="020B0604020202020204" pitchFamily="34" charset="0"/>
              <a:buChar char="-"/>
              <a:tabLst/>
              <a:defRPr sz="1800" b="0" i="0" u="none" strike="noStrike" cap="none" spc="0" baseline="0">
                <a:solidFill>
                  <a:schemeClr val="accent1"/>
                </a:solidFill>
                <a:uFillTx/>
                <a:latin typeface="+mn-lt"/>
                <a:ea typeface="+mn-ea"/>
                <a:cs typeface="+mn-cs"/>
                <a:sym typeface="Arial"/>
              </a:defRPr>
            </a:lvl4pPr>
            <a:lvl5pPr marL="2286000" marR="0" indent="-457200" algn="l" defTabSz="914400" rtl="0" eaLnBrk="1" latinLnBrk="0" hangingPunct="1">
              <a:lnSpc>
                <a:spcPts val="2300"/>
              </a:lnSpc>
              <a:spcBef>
                <a:spcPts val="600"/>
              </a:spcBef>
              <a:spcAft>
                <a:spcPts val="600"/>
              </a:spcAft>
              <a:buClr>
                <a:schemeClr val="accent6"/>
              </a:buClr>
              <a:buSzPct val="100000"/>
              <a:buFont typeface="Arial" panose="020B0604020202020204" pitchFamily="34" charset="0"/>
              <a:buChar char="-"/>
              <a:tabLst/>
              <a:defRPr sz="1800" b="0" i="0" u="none" strike="noStrike" cap="none" spc="0" baseline="0">
                <a:solidFill>
                  <a:schemeClr val="accent1"/>
                </a:solidFill>
                <a:uFillTx/>
                <a:latin typeface="+mn-lt"/>
                <a:ea typeface="+mn-ea"/>
                <a:cs typeface="+mn-cs"/>
                <a:sym typeface="Arial"/>
              </a:defRPr>
            </a:lvl5pPr>
            <a:lvl6pPr marL="25400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6pPr>
            <a:lvl7pPr marL="29972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7pPr>
            <a:lvl8pPr marL="34544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8pPr>
            <a:lvl9pPr marL="39116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9pPr>
          </a:lstStyle>
          <a:p>
            <a:r>
              <a:rPr lang="de-DE" b="1" kern="0" dirty="0">
                <a:solidFill>
                  <a:srgbClr val="535353"/>
                </a:solidFill>
              </a:rPr>
              <a:t>Standardmodell II</a:t>
            </a:r>
          </a:p>
        </p:txBody>
      </p:sp>
      <p:grpSp>
        <p:nvGrpSpPr>
          <p:cNvPr id="72" name="Textplatzhalter 4">
            <a:extLst>
              <a:ext uri="{FF2B5EF4-FFF2-40B4-BE49-F238E27FC236}">
                <a16:creationId xmlns:a16="http://schemas.microsoft.com/office/drawing/2014/main" id="{C08871D3-2E5B-9A94-C1DC-F8B6E976ECE9}"/>
              </a:ext>
            </a:extLst>
          </p:cNvPr>
          <p:cNvGrpSpPr/>
          <p:nvPr/>
        </p:nvGrpSpPr>
        <p:grpSpPr>
          <a:xfrm rot="5400000">
            <a:off x="5600540" y="1365835"/>
            <a:ext cx="1003092" cy="3123244"/>
            <a:chOff x="44238" y="-1"/>
            <a:chExt cx="1053564" cy="1795631"/>
          </a:xfrm>
        </p:grpSpPr>
        <p:sp>
          <p:nvSpPr>
            <p:cNvPr id="73" name="Rechteck">
              <a:extLst>
                <a:ext uri="{FF2B5EF4-FFF2-40B4-BE49-F238E27FC236}">
                  <a16:creationId xmlns:a16="http://schemas.microsoft.com/office/drawing/2014/main" id="{DDBF88FB-0791-DDD7-71BE-A244B9C5DAAD}"/>
                </a:ext>
              </a:extLst>
            </p:cNvPr>
            <p:cNvSpPr/>
            <p:nvPr/>
          </p:nvSpPr>
          <p:spPr>
            <a:xfrm rot="16200000">
              <a:off x="-383395" y="427632"/>
              <a:ext cx="1795631" cy="940365"/>
            </a:xfrm>
            <a:prstGeom prst="rect">
              <a:avLst/>
            </a:prstGeom>
            <a:solidFill>
              <a:srgbClr val="6AAAAA"/>
            </a:solidFill>
            <a:ln w="25400" cap="flat">
              <a:solidFill>
                <a:schemeClr val="accent5">
                  <a:lumOff val="2549"/>
                </a:schemeClr>
              </a:solidFill>
              <a:prstDash val="solid"/>
              <a:miter lim="800000"/>
            </a:ln>
            <a:effectLst/>
          </p:spPr>
          <p:txBody>
            <a:bodyPr wrap="square" lIns="45718" tIns="45718" rIns="45718" bIns="45718" numCol="1" anchor="t">
              <a:noAutofit/>
            </a:bodyPr>
            <a:lstStyle/>
            <a:p>
              <a:pPr algn="ctr">
                <a:lnSpc>
                  <a:spcPts val="2300"/>
                </a:lnSpc>
                <a:spcBef>
                  <a:spcPts val="600"/>
                </a:spcBef>
                <a:defRPr sz="1800" b="0">
                  <a:solidFill>
                    <a:srgbClr val="535353"/>
                  </a:solidFill>
                </a:defRPr>
              </a:pPr>
              <a:endParaRPr/>
            </a:p>
          </p:txBody>
        </p:sp>
        <p:sp>
          <p:nvSpPr>
            <p:cNvPr id="74" name="ca. 900.000 € Ausschüttung über 20 Jahre">
              <a:extLst>
                <a:ext uri="{FF2B5EF4-FFF2-40B4-BE49-F238E27FC236}">
                  <a16:creationId xmlns:a16="http://schemas.microsoft.com/office/drawing/2014/main" id="{515866F5-5C09-9DB6-1CDF-9BD32E40E7DE}"/>
                </a:ext>
              </a:extLst>
            </p:cNvPr>
            <p:cNvSpPr txBox="1"/>
            <p:nvPr/>
          </p:nvSpPr>
          <p:spPr>
            <a:xfrm rot="16200000">
              <a:off x="-263102" y="371177"/>
              <a:ext cx="1695441" cy="10263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lnSpc>
                  <a:spcPts val="2300"/>
                </a:lnSpc>
                <a:spcBef>
                  <a:spcPts val="600"/>
                </a:spcBef>
                <a:defRPr sz="1400" b="0"/>
              </a:lvl1pPr>
            </a:lstStyle>
            <a:p>
              <a:pPr algn="l">
                <a:lnSpc>
                  <a:spcPct val="100000"/>
                </a:lnSpc>
              </a:pPr>
              <a:r>
                <a:rPr lang="de-DE" dirty="0"/>
                <a:t>Haushaltsdirektzahlungen oder Strompreisgutschriften </a:t>
              </a:r>
              <a:r>
                <a:rPr lang="de-DE" dirty="0" err="1"/>
                <a:t>i.H.v</a:t>
              </a:r>
              <a:r>
                <a:rPr lang="de-DE" dirty="0"/>
                <a:t>. mind. 0,2 ct/kWh bis max. 0,3 ct/kWh</a:t>
              </a:r>
            </a:p>
          </p:txBody>
        </p:sp>
      </p:grpSp>
      <p:grpSp>
        <p:nvGrpSpPr>
          <p:cNvPr id="80" name="Textplatzhalter 4">
            <a:extLst>
              <a:ext uri="{FF2B5EF4-FFF2-40B4-BE49-F238E27FC236}">
                <a16:creationId xmlns:a16="http://schemas.microsoft.com/office/drawing/2014/main" id="{5436D6B8-50B3-C99C-A330-B6E3BB2E3225}"/>
              </a:ext>
            </a:extLst>
          </p:cNvPr>
          <p:cNvGrpSpPr/>
          <p:nvPr/>
        </p:nvGrpSpPr>
        <p:grpSpPr>
          <a:xfrm rot="5400000">
            <a:off x="5466179" y="3760478"/>
            <a:ext cx="1271808" cy="3123244"/>
            <a:chOff x="44238" y="-1"/>
            <a:chExt cx="1053564" cy="1795631"/>
          </a:xfrm>
        </p:grpSpPr>
        <p:sp>
          <p:nvSpPr>
            <p:cNvPr id="81" name="Rechteck">
              <a:extLst>
                <a:ext uri="{FF2B5EF4-FFF2-40B4-BE49-F238E27FC236}">
                  <a16:creationId xmlns:a16="http://schemas.microsoft.com/office/drawing/2014/main" id="{6E751B42-6119-DF03-E7AF-7C4779F0038D}"/>
                </a:ext>
              </a:extLst>
            </p:cNvPr>
            <p:cNvSpPr/>
            <p:nvPr/>
          </p:nvSpPr>
          <p:spPr>
            <a:xfrm rot="16200000">
              <a:off x="-383395" y="427632"/>
              <a:ext cx="1795631" cy="940365"/>
            </a:xfrm>
            <a:prstGeom prst="rect">
              <a:avLst/>
            </a:prstGeom>
            <a:solidFill>
              <a:srgbClr val="6AAAAA"/>
            </a:solidFill>
            <a:ln w="25400" cap="flat">
              <a:solidFill>
                <a:schemeClr val="accent5">
                  <a:lumOff val="2549"/>
                </a:schemeClr>
              </a:solidFill>
              <a:prstDash val="solid"/>
              <a:miter lim="800000"/>
            </a:ln>
            <a:effectLst/>
          </p:spPr>
          <p:txBody>
            <a:bodyPr wrap="square" lIns="45718" tIns="45718" rIns="45718" bIns="45718" numCol="1" anchor="t">
              <a:noAutofit/>
            </a:bodyPr>
            <a:lstStyle/>
            <a:p>
              <a:pPr algn="ctr">
                <a:lnSpc>
                  <a:spcPts val="2300"/>
                </a:lnSpc>
                <a:spcBef>
                  <a:spcPts val="600"/>
                </a:spcBef>
                <a:defRPr sz="1800" b="0">
                  <a:solidFill>
                    <a:srgbClr val="535353"/>
                  </a:solidFill>
                </a:defRPr>
              </a:pPr>
              <a:endParaRPr/>
            </a:p>
          </p:txBody>
        </p:sp>
        <p:sp>
          <p:nvSpPr>
            <p:cNvPr id="82" name="ca. 900.000 € Ausschüttung über 20 Jahre">
              <a:extLst>
                <a:ext uri="{FF2B5EF4-FFF2-40B4-BE49-F238E27FC236}">
                  <a16:creationId xmlns:a16="http://schemas.microsoft.com/office/drawing/2014/main" id="{F2F271FC-49AC-19E8-E174-2421DAB5E922}"/>
                </a:ext>
              </a:extLst>
            </p:cNvPr>
            <p:cNvSpPr txBox="1"/>
            <p:nvPr/>
          </p:nvSpPr>
          <p:spPr>
            <a:xfrm rot="16200000">
              <a:off x="-263102" y="371177"/>
              <a:ext cx="1695441" cy="10263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lnSpc>
                  <a:spcPts val="2300"/>
                </a:lnSpc>
                <a:spcBef>
                  <a:spcPts val="600"/>
                </a:spcBef>
                <a:defRPr sz="1400" b="0"/>
              </a:lvl1pPr>
            </a:lstStyle>
            <a:p>
              <a:pPr algn="l">
                <a:lnSpc>
                  <a:spcPct val="100000"/>
                </a:lnSpc>
              </a:pPr>
              <a:r>
                <a:rPr lang="de-DE" dirty="0"/>
                <a:t>Haushaltsdirektzahlungen oder Strompreisgutschriften </a:t>
              </a:r>
              <a:r>
                <a:rPr lang="de-DE" dirty="0" err="1"/>
                <a:t>i.H.v</a:t>
              </a:r>
              <a:r>
                <a:rPr lang="de-DE" dirty="0"/>
                <a:t>. </a:t>
              </a:r>
              <a:br>
                <a:rPr lang="de-DE" dirty="0"/>
              </a:br>
              <a:r>
                <a:rPr lang="de-DE" dirty="0"/>
                <a:t>0,2 ct/kWh</a:t>
              </a:r>
            </a:p>
          </p:txBody>
        </p:sp>
      </p:grpSp>
      <p:grpSp>
        <p:nvGrpSpPr>
          <p:cNvPr id="83" name="Textplatzhalter 4">
            <a:extLst>
              <a:ext uri="{FF2B5EF4-FFF2-40B4-BE49-F238E27FC236}">
                <a16:creationId xmlns:a16="http://schemas.microsoft.com/office/drawing/2014/main" id="{374082E6-56A2-B72A-A5B5-1921165EB2E1}"/>
              </a:ext>
            </a:extLst>
          </p:cNvPr>
          <p:cNvGrpSpPr/>
          <p:nvPr/>
        </p:nvGrpSpPr>
        <p:grpSpPr>
          <a:xfrm rot="5400000">
            <a:off x="5894688" y="2892701"/>
            <a:ext cx="414792" cy="3123245"/>
            <a:chOff x="11847" y="-1"/>
            <a:chExt cx="414790" cy="1795685"/>
          </a:xfrm>
        </p:grpSpPr>
        <p:sp>
          <p:nvSpPr>
            <p:cNvPr id="84" name="Rechteck">
              <a:extLst>
                <a:ext uri="{FF2B5EF4-FFF2-40B4-BE49-F238E27FC236}">
                  <a16:creationId xmlns:a16="http://schemas.microsoft.com/office/drawing/2014/main" id="{6BB84265-9868-5B40-B21B-5BF6055283F6}"/>
                </a:ext>
              </a:extLst>
            </p:cNvPr>
            <p:cNvSpPr/>
            <p:nvPr/>
          </p:nvSpPr>
          <p:spPr>
            <a:xfrm rot="16200000">
              <a:off x="-666358" y="702690"/>
              <a:ext cx="1795685" cy="390304"/>
            </a:xfrm>
            <a:prstGeom prst="rect">
              <a:avLst/>
            </a:prstGeom>
            <a:solidFill>
              <a:srgbClr val="006799"/>
            </a:solidFill>
            <a:ln w="25400" cap="flat">
              <a:solidFill>
                <a:schemeClr val="accent5">
                  <a:lumOff val="2549"/>
                </a:schemeClr>
              </a:solidFill>
              <a:prstDash val="solid"/>
              <a:miter lim="800000"/>
            </a:ln>
            <a:effectLst/>
          </p:spPr>
          <p:txBody>
            <a:bodyPr wrap="square" lIns="45718" tIns="45718" rIns="45718" bIns="45718" numCol="1" anchor="t">
              <a:noAutofit/>
            </a:bodyPr>
            <a:lstStyle/>
            <a:p>
              <a:pPr algn="ctr">
                <a:lnSpc>
                  <a:spcPts val="2300"/>
                </a:lnSpc>
                <a:spcBef>
                  <a:spcPts val="600"/>
                </a:spcBef>
                <a:defRPr sz="1800" b="0">
                  <a:solidFill>
                    <a:srgbClr val="535353"/>
                  </a:solidFill>
                </a:defRPr>
              </a:pPr>
              <a:endParaRPr/>
            </a:p>
          </p:txBody>
        </p:sp>
        <p:sp>
          <p:nvSpPr>
            <p:cNvPr id="85" name="300.000 € Investition">
              <a:extLst>
                <a:ext uri="{FF2B5EF4-FFF2-40B4-BE49-F238E27FC236}">
                  <a16:creationId xmlns:a16="http://schemas.microsoft.com/office/drawing/2014/main" id="{CD364C61-A481-4BA7-3AA1-6D1EB86622F6}"/>
                </a:ext>
              </a:extLst>
            </p:cNvPr>
            <p:cNvSpPr txBox="1"/>
            <p:nvPr/>
          </p:nvSpPr>
          <p:spPr>
            <a:xfrm rot="16200000">
              <a:off x="-669742" y="681589"/>
              <a:ext cx="1742872" cy="3796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lnSpc>
                  <a:spcPts val="2300"/>
                </a:lnSpc>
                <a:spcBef>
                  <a:spcPts val="600"/>
                </a:spcBef>
                <a:defRPr sz="1400" b="0"/>
              </a:lvl1pPr>
            </a:lstStyle>
            <a:p>
              <a:pPr algn="l"/>
              <a:r>
                <a:rPr lang="de-DE" b="1" dirty="0"/>
                <a:t>Anwohner</a:t>
              </a:r>
              <a:endParaRPr b="1" dirty="0"/>
            </a:p>
          </p:txBody>
        </p:sp>
      </p:grpSp>
    </p:spTree>
    <p:extLst>
      <p:ext uri="{BB962C8B-B14F-4D97-AF65-F5344CB8AC3E}">
        <p14:creationId xmlns:p14="http://schemas.microsoft.com/office/powerpoint/2010/main" val="1752966988"/>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9D6A1-5CA6-6579-1D36-A78F777DF7D6}"/>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D3390D08-CDD7-A680-A70B-7C28DE96783C}"/>
              </a:ext>
            </a:extLst>
          </p:cNvPr>
          <p:cNvSpPr>
            <a:spLocks noGrp="1"/>
          </p:cNvSpPr>
          <p:nvPr>
            <p:ph type="body" sz="quarter" idx="13"/>
          </p:nvPr>
        </p:nvSpPr>
        <p:spPr>
          <a:xfrm>
            <a:off x="432000" y="898891"/>
            <a:ext cx="8280000" cy="369332"/>
          </a:xfrm>
        </p:spPr>
        <p:txBody>
          <a:bodyPr/>
          <a:lstStyle/>
          <a:p>
            <a:r>
              <a:rPr lang="de-DE" dirty="0"/>
              <a:t>Beteiligungsmodelle nach </a:t>
            </a:r>
            <a:r>
              <a:rPr lang="de-DE" dirty="0" err="1"/>
              <a:t>BüGemBeteilG</a:t>
            </a:r>
            <a:r>
              <a:rPr lang="de-DE" dirty="0"/>
              <a:t> M-V</a:t>
            </a:r>
          </a:p>
        </p:txBody>
      </p:sp>
      <p:sp>
        <p:nvSpPr>
          <p:cNvPr id="15" name="Freihandform: Form 14">
            <a:extLst>
              <a:ext uri="{FF2B5EF4-FFF2-40B4-BE49-F238E27FC236}">
                <a16:creationId xmlns:a16="http://schemas.microsoft.com/office/drawing/2014/main" id="{DB51F60F-6613-4427-BBEF-C653E730F075}"/>
              </a:ext>
            </a:extLst>
          </p:cNvPr>
          <p:cNvSpPr/>
          <p:nvPr/>
        </p:nvSpPr>
        <p:spPr>
          <a:xfrm>
            <a:off x="5539460" y="2345642"/>
            <a:ext cx="2982726" cy="2054038"/>
          </a:xfrm>
          <a:custGeom>
            <a:avLst/>
            <a:gdLst>
              <a:gd name="connsiteX0" fmla="*/ 0 w 3671047"/>
              <a:gd name="connsiteY0" fmla="*/ 2528047 h 2528047"/>
              <a:gd name="connsiteX1" fmla="*/ 94129 w 3671047"/>
              <a:gd name="connsiteY1" fmla="*/ 2286000 h 2528047"/>
              <a:gd name="connsiteX2" fmla="*/ 215153 w 3671047"/>
              <a:gd name="connsiteY2" fmla="*/ 2017058 h 2528047"/>
              <a:gd name="connsiteX3" fmla="*/ 268941 w 3671047"/>
              <a:gd name="connsiteY3" fmla="*/ 1909482 h 2528047"/>
              <a:gd name="connsiteX4" fmla="*/ 295835 w 3671047"/>
              <a:gd name="connsiteY4" fmla="*/ 1855694 h 2528047"/>
              <a:gd name="connsiteX5" fmla="*/ 416858 w 3671047"/>
              <a:gd name="connsiteY5" fmla="*/ 1721223 h 2528047"/>
              <a:gd name="connsiteX6" fmla="*/ 645458 w 3671047"/>
              <a:gd name="connsiteY6" fmla="*/ 1640541 h 2528047"/>
              <a:gd name="connsiteX7" fmla="*/ 914400 w 3671047"/>
              <a:gd name="connsiteY7" fmla="*/ 1586753 h 2528047"/>
              <a:gd name="connsiteX8" fmla="*/ 1089211 w 3671047"/>
              <a:gd name="connsiteY8" fmla="*/ 1573306 h 2528047"/>
              <a:gd name="connsiteX9" fmla="*/ 1223682 w 3671047"/>
              <a:gd name="connsiteY9" fmla="*/ 1546411 h 2528047"/>
              <a:gd name="connsiteX10" fmla="*/ 1546411 w 3671047"/>
              <a:gd name="connsiteY10" fmla="*/ 1438835 h 2528047"/>
              <a:gd name="connsiteX11" fmla="*/ 1694329 w 3671047"/>
              <a:gd name="connsiteY11" fmla="*/ 1371600 h 2528047"/>
              <a:gd name="connsiteX12" fmla="*/ 1922929 w 3671047"/>
              <a:gd name="connsiteY12" fmla="*/ 1183341 h 2528047"/>
              <a:gd name="connsiteX13" fmla="*/ 1963270 w 3671047"/>
              <a:gd name="connsiteY13" fmla="*/ 1156447 h 2528047"/>
              <a:gd name="connsiteX14" fmla="*/ 2003611 w 3671047"/>
              <a:gd name="connsiteY14" fmla="*/ 1116106 h 2528047"/>
              <a:gd name="connsiteX15" fmla="*/ 2043953 w 3671047"/>
              <a:gd name="connsiteY15" fmla="*/ 1062317 h 2528047"/>
              <a:gd name="connsiteX16" fmla="*/ 2178423 w 3671047"/>
              <a:gd name="connsiteY16" fmla="*/ 1008529 h 2528047"/>
              <a:gd name="connsiteX17" fmla="*/ 2595282 w 3671047"/>
              <a:gd name="connsiteY17" fmla="*/ 820270 h 2528047"/>
              <a:gd name="connsiteX18" fmla="*/ 2864223 w 3671047"/>
              <a:gd name="connsiteY18" fmla="*/ 605117 h 2528047"/>
              <a:gd name="connsiteX19" fmla="*/ 2958353 w 3671047"/>
              <a:gd name="connsiteY19" fmla="*/ 497541 h 2528047"/>
              <a:gd name="connsiteX20" fmla="*/ 2998694 w 3671047"/>
              <a:gd name="connsiteY20" fmla="*/ 443753 h 2528047"/>
              <a:gd name="connsiteX21" fmla="*/ 3052482 w 3671047"/>
              <a:gd name="connsiteY21" fmla="*/ 389964 h 2528047"/>
              <a:gd name="connsiteX22" fmla="*/ 3106270 w 3671047"/>
              <a:gd name="connsiteY22" fmla="*/ 322729 h 2528047"/>
              <a:gd name="connsiteX23" fmla="*/ 3173505 w 3671047"/>
              <a:gd name="connsiteY23" fmla="*/ 242047 h 2528047"/>
              <a:gd name="connsiteX24" fmla="*/ 3213847 w 3671047"/>
              <a:gd name="connsiteY24" fmla="*/ 228600 h 2528047"/>
              <a:gd name="connsiteX25" fmla="*/ 3321423 w 3671047"/>
              <a:gd name="connsiteY25" fmla="*/ 188258 h 2528047"/>
              <a:gd name="connsiteX26" fmla="*/ 3388658 w 3671047"/>
              <a:gd name="connsiteY26" fmla="*/ 174811 h 2528047"/>
              <a:gd name="connsiteX27" fmla="*/ 3563470 w 3671047"/>
              <a:gd name="connsiteY27" fmla="*/ 80682 h 2528047"/>
              <a:gd name="connsiteX28" fmla="*/ 3617258 w 3671047"/>
              <a:gd name="connsiteY28" fmla="*/ 40341 h 2528047"/>
              <a:gd name="connsiteX29" fmla="*/ 3671047 w 3671047"/>
              <a:gd name="connsiteY29" fmla="*/ 0 h 252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71047" h="2528047">
                <a:moveTo>
                  <a:pt x="0" y="2528047"/>
                </a:moveTo>
                <a:cubicBezTo>
                  <a:pt x="28435" y="2385872"/>
                  <a:pt x="-2875" y="2515282"/>
                  <a:pt x="94129" y="2286000"/>
                </a:cubicBezTo>
                <a:cubicBezTo>
                  <a:pt x="250597" y="1916167"/>
                  <a:pt x="86247" y="2258756"/>
                  <a:pt x="215153" y="2017058"/>
                </a:cubicBezTo>
                <a:cubicBezTo>
                  <a:pt x="234020" y="1981683"/>
                  <a:pt x="251012" y="1945341"/>
                  <a:pt x="268941" y="1909482"/>
                </a:cubicBezTo>
                <a:cubicBezTo>
                  <a:pt x="277906" y="1891553"/>
                  <a:pt x="283808" y="1871730"/>
                  <a:pt x="295835" y="1855694"/>
                </a:cubicBezTo>
                <a:cubicBezTo>
                  <a:pt x="321455" y="1821534"/>
                  <a:pt x="384039" y="1732806"/>
                  <a:pt x="416858" y="1721223"/>
                </a:cubicBezTo>
                <a:cubicBezTo>
                  <a:pt x="493058" y="1694329"/>
                  <a:pt x="566575" y="1658070"/>
                  <a:pt x="645458" y="1640541"/>
                </a:cubicBezTo>
                <a:cubicBezTo>
                  <a:pt x="724524" y="1622971"/>
                  <a:pt x="836030" y="1596549"/>
                  <a:pt x="914400" y="1586753"/>
                </a:cubicBezTo>
                <a:cubicBezTo>
                  <a:pt x="972391" y="1579504"/>
                  <a:pt x="1030941" y="1577788"/>
                  <a:pt x="1089211" y="1573306"/>
                </a:cubicBezTo>
                <a:cubicBezTo>
                  <a:pt x="1134035" y="1564341"/>
                  <a:pt x="1179335" y="1557498"/>
                  <a:pt x="1223682" y="1546411"/>
                </a:cubicBezTo>
                <a:cubicBezTo>
                  <a:pt x="1369236" y="1510022"/>
                  <a:pt x="1417270" y="1494181"/>
                  <a:pt x="1546411" y="1438835"/>
                </a:cubicBezTo>
                <a:cubicBezTo>
                  <a:pt x="1596192" y="1417500"/>
                  <a:pt x="1647304" y="1398471"/>
                  <a:pt x="1694329" y="1371600"/>
                </a:cubicBezTo>
                <a:cubicBezTo>
                  <a:pt x="1848150" y="1283702"/>
                  <a:pt x="1803899" y="1290468"/>
                  <a:pt x="1922929" y="1183341"/>
                </a:cubicBezTo>
                <a:cubicBezTo>
                  <a:pt x="1934942" y="1172530"/>
                  <a:pt x="1950855" y="1166793"/>
                  <a:pt x="1963270" y="1156447"/>
                </a:cubicBezTo>
                <a:cubicBezTo>
                  <a:pt x="1977879" y="1144273"/>
                  <a:pt x="1991235" y="1130545"/>
                  <a:pt x="2003611" y="1116106"/>
                </a:cubicBezTo>
                <a:cubicBezTo>
                  <a:pt x="2018197" y="1099089"/>
                  <a:pt x="2026936" y="1076903"/>
                  <a:pt x="2043953" y="1062317"/>
                </a:cubicBezTo>
                <a:cubicBezTo>
                  <a:pt x="2072993" y="1037425"/>
                  <a:pt x="2149581" y="1021001"/>
                  <a:pt x="2178423" y="1008529"/>
                </a:cubicBezTo>
                <a:cubicBezTo>
                  <a:pt x="2318365" y="948014"/>
                  <a:pt x="2476226" y="915515"/>
                  <a:pt x="2595282" y="820270"/>
                </a:cubicBezTo>
                <a:cubicBezTo>
                  <a:pt x="2684929" y="748552"/>
                  <a:pt x="2795340" y="696960"/>
                  <a:pt x="2864223" y="605117"/>
                </a:cubicBezTo>
                <a:cubicBezTo>
                  <a:pt x="2965939" y="469495"/>
                  <a:pt x="2836490" y="636812"/>
                  <a:pt x="2958353" y="497541"/>
                </a:cubicBezTo>
                <a:cubicBezTo>
                  <a:pt x="2973111" y="480675"/>
                  <a:pt x="2983936" y="460620"/>
                  <a:pt x="2998694" y="443753"/>
                </a:cubicBezTo>
                <a:cubicBezTo>
                  <a:pt x="3015391" y="424670"/>
                  <a:pt x="3035636" y="408915"/>
                  <a:pt x="3052482" y="389964"/>
                </a:cubicBezTo>
                <a:cubicBezTo>
                  <a:pt x="3071550" y="368513"/>
                  <a:pt x="3089049" y="345690"/>
                  <a:pt x="3106270" y="322729"/>
                </a:cubicBezTo>
                <a:cubicBezTo>
                  <a:pt x="3131075" y="289655"/>
                  <a:pt x="3136606" y="266646"/>
                  <a:pt x="3173505" y="242047"/>
                </a:cubicBezTo>
                <a:cubicBezTo>
                  <a:pt x="3185299" y="234184"/>
                  <a:pt x="3200575" y="233577"/>
                  <a:pt x="3213847" y="228600"/>
                </a:cubicBezTo>
                <a:cubicBezTo>
                  <a:pt x="3238509" y="219352"/>
                  <a:pt x="3290911" y="195886"/>
                  <a:pt x="3321423" y="188258"/>
                </a:cubicBezTo>
                <a:cubicBezTo>
                  <a:pt x="3343596" y="182715"/>
                  <a:pt x="3366246" y="179293"/>
                  <a:pt x="3388658" y="174811"/>
                </a:cubicBezTo>
                <a:cubicBezTo>
                  <a:pt x="3457266" y="140507"/>
                  <a:pt x="3502501" y="121328"/>
                  <a:pt x="3563470" y="80682"/>
                </a:cubicBezTo>
                <a:cubicBezTo>
                  <a:pt x="3582118" y="68250"/>
                  <a:pt x="3599021" y="53367"/>
                  <a:pt x="3617258" y="40341"/>
                </a:cubicBezTo>
                <a:cubicBezTo>
                  <a:pt x="3670478" y="2327"/>
                  <a:pt x="3643190" y="27857"/>
                  <a:pt x="3671047" y="0"/>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endParaRPr lang="de-DE" sz="1463">
              <a:solidFill>
                <a:prstClr val="white"/>
              </a:solidFill>
              <a:latin typeface="Tahoma"/>
            </a:endParaRPr>
          </a:p>
        </p:txBody>
      </p:sp>
      <p:grpSp>
        <p:nvGrpSpPr>
          <p:cNvPr id="58" name="Textplatzhalter 4">
            <a:extLst>
              <a:ext uri="{FF2B5EF4-FFF2-40B4-BE49-F238E27FC236}">
                <a16:creationId xmlns:a16="http://schemas.microsoft.com/office/drawing/2014/main" id="{8BDC1180-0225-93C8-4F87-DA4EF35A2593}"/>
              </a:ext>
            </a:extLst>
          </p:cNvPr>
          <p:cNvGrpSpPr/>
          <p:nvPr/>
        </p:nvGrpSpPr>
        <p:grpSpPr>
          <a:xfrm rot="5400000">
            <a:off x="2164549" y="198242"/>
            <a:ext cx="414792" cy="3879891"/>
            <a:chOff x="11847" y="-1"/>
            <a:chExt cx="414790" cy="1795685"/>
          </a:xfrm>
        </p:grpSpPr>
        <p:sp>
          <p:nvSpPr>
            <p:cNvPr id="63" name="Rechteck">
              <a:extLst>
                <a:ext uri="{FF2B5EF4-FFF2-40B4-BE49-F238E27FC236}">
                  <a16:creationId xmlns:a16="http://schemas.microsoft.com/office/drawing/2014/main" id="{67222262-1FA3-00FE-E3CF-0F64E082B687}"/>
                </a:ext>
              </a:extLst>
            </p:cNvPr>
            <p:cNvSpPr/>
            <p:nvPr/>
          </p:nvSpPr>
          <p:spPr>
            <a:xfrm rot="16200000">
              <a:off x="-666358" y="702690"/>
              <a:ext cx="1795685" cy="390304"/>
            </a:xfrm>
            <a:prstGeom prst="rect">
              <a:avLst/>
            </a:prstGeom>
            <a:solidFill>
              <a:srgbClr val="006799"/>
            </a:solidFill>
            <a:ln w="25400" cap="flat">
              <a:solidFill>
                <a:schemeClr val="accent5">
                  <a:lumOff val="2549"/>
                </a:schemeClr>
              </a:solidFill>
              <a:prstDash val="solid"/>
              <a:miter lim="800000"/>
            </a:ln>
            <a:effectLst/>
          </p:spPr>
          <p:txBody>
            <a:bodyPr wrap="square" lIns="45718" tIns="45718" rIns="45718" bIns="45718" numCol="1" anchor="t">
              <a:noAutofit/>
            </a:bodyPr>
            <a:lstStyle/>
            <a:p>
              <a:pPr algn="ctr">
                <a:lnSpc>
                  <a:spcPts val="2300"/>
                </a:lnSpc>
                <a:spcBef>
                  <a:spcPts val="600"/>
                </a:spcBef>
                <a:defRPr sz="1800" b="0">
                  <a:solidFill>
                    <a:srgbClr val="535353"/>
                  </a:solidFill>
                </a:defRPr>
              </a:pPr>
              <a:endParaRPr/>
            </a:p>
          </p:txBody>
        </p:sp>
        <p:sp>
          <p:nvSpPr>
            <p:cNvPr id="64" name="300.000 € Investition">
              <a:extLst>
                <a:ext uri="{FF2B5EF4-FFF2-40B4-BE49-F238E27FC236}">
                  <a16:creationId xmlns:a16="http://schemas.microsoft.com/office/drawing/2014/main" id="{8B03F3AB-2061-D26D-4953-5CE42D94D9F4}"/>
                </a:ext>
              </a:extLst>
            </p:cNvPr>
            <p:cNvSpPr txBox="1"/>
            <p:nvPr/>
          </p:nvSpPr>
          <p:spPr>
            <a:xfrm rot="16200000">
              <a:off x="-669742" y="681589"/>
              <a:ext cx="1742872" cy="37969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lnSpc>
                  <a:spcPts val="2300"/>
                </a:lnSpc>
                <a:spcBef>
                  <a:spcPts val="600"/>
                </a:spcBef>
                <a:defRPr sz="1400" b="0"/>
              </a:lvl1pPr>
            </a:lstStyle>
            <a:p>
              <a:pPr algn="l"/>
              <a:r>
                <a:rPr lang="de-DE" b="1" dirty="0"/>
                <a:t>Kommune / Anwohner</a:t>
              </a:r>
              <a:endParaRPr b="1" dirty="0"/>
            </a:p>
          </p:txBody>
        </p:sp>
      </p:grpSp>
      <p:grpSp>
        <p:nvGrpSpPr>
          <p:cNvPr id="65" name="Textplatzhalter 4">
            <a:extLst>
              <a:ext uri="{FF2B5EF4-FFF2-40B4-BE49-F238E27FC236}">
                <a16:creationId xmlns:a16="http://schemas.microsoft.com/office/drawing/2014/main" id="{C069139A-AEE2-67A4-F3D1-E8F624E0D6F8}"/>
              </a:ext>
            </a:extLst>
          </p:cNvPr>
          <p:cNvGrpSpPr/>
          <p:nvPr/>
        </p:nvGrpSpPr>
        <p:grpSpPr>
          <a:xfrm rot="5400000">
            <a:off x="2363177" y="502303"/>
            <a:ext cx="4227824" cy="8090185"/>
            <a:chOff x="44238" y="-1948541"/>
            <a:chExt cx="940365" cy="3744171"/>
          </a:xfrm>
        </p:grpSpPr>
        <p:sp>
          <p:nvSpPr>
            <p:cNvPr id="66" name="Rechteck">
              <a:extLst>
                <a:ext uri="{FF2B5EF4-FFF2-40B4-BE49-F238E27FC236}">
                  <a16:creationId xmlns:a16="http://schemas.microsoft.com/office/drawing/2014/main" id="{28446A3A-DB90-8CE9-0608-273D2018406E}"/>
                </a:ext>
              </a:extLst>
            </p:cNvPr>
            <p:cNvSpPr/>
            <p:nvPr/>
          </p:nvSpPr>
          <p:spPr>
            <a:xfrm rot="16200000">
              <a:off x="-383395" y="427632"/>
              <a:ext cx="1795631" cy="940365"/>
            </a:xfrm>
            <a:prstGeom prst="rect">
              <a:avLst/>
            </a:prstGeom>
            <a:solidFill>
              <a:srgbClr val="6AAAAA"/>
            </a:solidFill>
            <a:ln w="25400" cap="flat">
              <a:solidFill>
                <a:schemeClr val="accent5">
                  <a:lumOff val="2549"/>
                </a:schemeClr>
              </a:solidFill>
              <a:prstDash val="solid"/>
              <a:miter lim="800000"/>
            </a:ln>
            <a:effectLst/>
          </p:spPr>
          <p:txBody>
            <a:bodyPr wrap="square" lIns="45718" tIns="45718" rIns="45718" bIns="45718" numCol="1" anchor="t">
              <a:noAutofit/>
            </a:bodyPr>
            <a:lstStyle/>
            <a:p>
              <a:pPr algn="ctr">
                <a:lnSpc>
                  <a:spcPts val="2300"/>
                </a:lnSpc>
                <a:spcBef>
                  <a:spcPts val="600"/>
                </a:spcBef>
                <a:defRPr sz="1800" b="0">
                  <a:solidFill>
                    <a:srgbClr val="535353"/>
                  </a:solidFill>
                </a:defRPr>
              </a:pPr>
              <a:endParaRPr/>
            </a:p>
          </p:txBody>
        </p:sp>
        <p:sp>
          <p:nvSpPr>
            <p:cNvPr id="67" name="ca. 900.000 € Ausschüttung über 20 Jahre">
              <a:extLst>
                <a:ext uri="{FF2B5EF4-FFF2-40B4-BE49-F238E27FC236}">
                  <a16:creationId xmlns:a16="http://schemas.microsoft.com/office/drawing/2014/main" id="{4DD89D7B-894C-32E9-9CAB-FD4F64587795}"/>
                </a:ext>
              </a:extLst>
            </p:cNvPr>
            <p:cNvSpPr txBox="1"/>
            <p:nvPr/>
          </p:nvSpPr>
          <p:spPr>
            <a:xfrm rot="16200000">
              <a:off x="-327117" y="435192"/>
              <a:ext cx="1695441" cy="8983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lnSpc>
                  <a:spcPts val="2300"/>
                </a:lnSpc>
                <a:spcBef>
                  <a:spcPts val="600"/>
                </a:spcBef>
                <a:defRPr sz="1400" b="0"/>
              </a:lvl1pPr>
            </a:lstStyle>
            <a:p>
              <a:pPr algn="l">
                <a:lnSpc>
                  <a:spcPct val="100000"/>
                </a:lnSpc>
              </a:pPr>
              <a:r>
                <a:rPr lang="de-DE" dirty="0"/>
                <a:t>Alternativ zu den Standardmodellen sind eine oder mehrere Beteiligungsformen aus diesem Katalog möglich: </a:t>
              </a:r>
            </a:p>
            <a:p>
              <a:pPr marL="180975" indent="-180975" algn="l">
                <a:lnSpc>
                  <a:spcPct val="100000"/>
                </a:lnSpc>
                <a:buFont typeface="Arial" panose="020B0604020202020204" pitchFamily="34" charset="0"/>
                <a:buChar char="•"/>
              </a:pPr>
              <a:r>
                <a:rPr lang="de-DE" dirty="0"/>
                <a:t>Gesellschaftsrechtliche Beteiligung einer Genossenschaft</a:t>
              </a:r>
            </a:p>
            <a:p>
              <a:pPr marL="180975" indent="-180975" algn="l">
                <a:lnSpc>
                  <a:spcPct val="100000"/>
                </a:lnSpc>
                <a:buFont typeface="Arial" panose="020B0604020202020204" pitchFamily="34" charset="0"/>
                <a:buChar char="•"/>
              </a:pPr>
              <a:r>
                <a:rPr lang="de-DE" dirty="0"/>
                <a:t>Direktzahlungen an Gemeinden oder einen gemeinnützigen Verein oder eine Stiftung</a:t>
              </a:r>
            </a:p>
            <a:p>
              <a:pPr marL="180975" indent="-180975" algn="l">
                <a:lnSpc>
                  <a:spcPct val="100000"/>
                </a:lnSpc>
                <a:buFont typeface="Arial" panose="020B0604020202020204" pitchFamily="34" charset="0"/>
                <a:buChar char="•"/>
              </a:pPr>
              <a:r>
                <a:rPr lang="de-DE" dirty="0"/>
                <a:t>Strompreisgutschriften oder vergünstigte Stromtarife</a:t>
              </a:r>
            </a:p>
            <a:p>
              <a:pPr marL="180975" indent="-180975" algn="l">
                <a:lnSpc>
                  <a:spcPct val="100000"/>
                </a:lnSpc>
                <a:buFont typeface="Arial" panose="020B0604020202020204" pitchFamily="34" charset="0"/>
                <a:buChar char="•"/>
              </a:pPr>
              <a:r>
                <a:rPr lang="de-DE" dirty="0"/>
                <a:t>Haushaltsdirektzahlungen</a:t>
              </a:r>
            </a:p>
            <a:p>
              <a:pPr algn="l">
                <a:lnSpc>
                  <a:spcPct val="100000"/>
                </a:lnSpc>
              </a:pPr>
              <a:r>
                <a:rPr lang="de-DE" dirty="0"/>
                <a:t>Die Beteiligungsvereinbarung kann eine Beteiligung nur für Gemeinden oder nur für Einwohner oder eine Kombination vorsehen. </a:t>
              </a:r>
            </a:p>
            <a:p>
              <a:pPr algn="l">
                <a:lnSpc>
                  <a:spcPct val="100000"/>
                </a:lnSpc>
              </a:pPr>
              <a:r>
                <a:rPr lang="de-DE" b="1" dirty="0"/>
                <a:t>Der wirtschaftliche Wert der Beteiligung muss mind. 0,2 ct/kWh bis höchstens </a:t>
              </a:r>
              <a:br>
                <a:rPr lang="de-DE" b="1" dirty="0"/>
              </a:br>
              <a:r>
                <a:rPr lang="de-DE" b="1" dirty="0"/>
                <a:t>0,6 ct/kWh betragen.</a:t>
              </a:r>
            </a:p>
            <a:p>
              <a:pPr algn="l">
                <a:lnSpc>
                  <a:spcPct val="100000"/>
                </a:lnSpc>
              </a:pPr>
              <a:endParaRPr lang="de-DE" dirty="0"/>
            </a:p>
          </p:txBody>
        </p:sp>
        <p:sp>
          <p:nvSpPr>
            <p:cNvPr id="10" name="Rechteck">
              <a:extLst>
                <a:ext uri="{FF2B5EF4-FFF2-40B4-BE49-F238E27FC236}">
                  <a16:creationId xmlns:a16="http://schemas.microsoft.com/office/drawing/2014/main" id="{41D1CBAB-C057-A594-0CF6-EBA8C07ADF75}"/>
                </a:ext>
              </a:extLst>
            </p:cNvPr>
            <p:cNvSpPr/>
            <p:nvPr/>
          </p:nvSpPr>
          <p:spPr>
            <a:xfrm rot="16200000">
              <a:off x="-668721" y="-1235581"/>
              <a:ext cx="1795631" cy="369712"/>
            </a:xfrm>
            <a:prstGeom prst="rect">
              <a:avLst/>
            </a:prstGeom>
            <a:solidFill>
              <a:srgbClr val="6AAAAA"/>
            </a:solidFill>
            <a:ln w="25400" cap="flat">
              <a:solidFill>
                <a:schemeClr val="accent5">
                  <a:lumOff val="2549"/>
                </a:schemeClr>
              </a:solidFill>
              <a:prstDash val="solid"/>
              <a:miter lim="800000"/>
            </a:ln>
            <a:effectLst/>
          </p:spPr>
          <p:txBody>
            <a:bodyPr wrap="square" lIns="45718" tIns="45718" rIns="45718" bIns="45718" numCol="1" anchor="t">
              <a:noAutofit/>
            </a:bodyPr>
            <a:lstStyle/>
            <a:p>
              <a:pPr algn="ctr">
                <a:lnSpc>
                  <a:spcPts val="2300"/>
                </a:lnSpc>
                <a:spcBef>
                  <a:spcPts val="600"/>
                </a:spcBef>
                <a:defRPr sz="1800" b="0">
                  <a:solidFill>
                    <a:srgbClr val="535353"/>
                  </a:solidFill>
                </a:defRPr>
              </a:pPr>
              <a:endParaRPr/>
            </a:p>
          </p:txBody>
        </p:sp>
        <p:sp>
          <p:nvSpPr>
            <p:cNvPr id="11" name="ca. 900.000 € Ausschüttung über 20 Jahre">
              <a:extLst>
                <a:ext uri="{FF2B5EF4-FFF2-40B4-BE49-F238E27FC236}">
                  <a16:creationId xmlns:a16="http://schemas.microsoft.com/office/drawing/2014/main" id="{E6443092-2FF3-D61B-B706-1DAC282A1EAF}"/>
                </a:ext>
              </a:extLst>
            </p:cNvPr>
            <p:cNvSpPr txBox="1"/>
            <p:nvPr/>
          </p:nvSpPr>
          <p:spPr>
            <a:xfrm rot="16200000">
              <a:off x="-622946" y="-1216226"/>
              <a:ext cx="1695441" cy="3255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lnSpc>
                  <a:spcPts val="2300"/>
                </a:lnSpc>
                <a:spcBef>
                  <a:spcPts val="600"/>
                </a:spcBef>
                <a:defRPr sz="1400" b="0"/>
              </a:lvl1pPr>
            </a:lstStyle>
            <a:p>
              <a:pPr algn="l">
                <a:lnSpc>
                  <a:spcPct val="100000"/>
                </a:lnSpc>
              </a:pPr>
              <a:r>
                <a:rPr lang="de-DE" dirty="0"/>
                <a:t>Alternativ können sich Vorhabenträger und Gemeinde auch auf andere innovative Teilhabemöglichkeiten einigen. </a:t>
              </a:r>
            </a:p>
            <a:p>
              <a:pPr algn="l">
                <a:lnSpc>
                  <a:spcPct val="100000"/>
                </a:lnSpc>
              </a:pPr>
              <a:r>
                <a:rPr lang="de-DE" b="1" dirty="0"/>
                <a:t>In diesem Fall ist nachzuweisen, dass der Gemeinde ein wirtschaftlicher Vorteil </a:t>
              </a:r>
              <a:r>
                <a:rPr lang="de-DE" b="1" dirty="0" err="1"/>
                <a:t>i.H.v</a:t>
              </a:r>
              <a:r>
                <a:rPr lang="de-DE" b="1" dirty="0"/>
                <a:t>. mind. 0,2 ct/kWh verbleibt. </a:t>
              </a:r>
            </a:p>
            <a:p>
              <a:pPr algn="l">
                <a:lnSpc>
                  <a:spcPct val="100000"/>
                </a:lnSpc>
              </a:pPr>
              <a:endParaRPr lang="de-DE" dirty="0"/>
            </a:p>
          </p:txBody>
        </p:sp>
      </p:grpSp>
      <p:sp>
        <p:nvSpPr>
          <p:cNvPr id="6" name="Inhaltsplatzhalter 3">
            <a:extLst>
              <a:ext uri="{FF2B5EF4-FFF2-40B4-BE49-F238E27FC236}">
                <a16:creationId xmlns:a16="http://schemas.microsoft.com/office/drawing/2014/main" id="{3E221C03-A0A9-23AF-A5A5-539E773721C6}"/>
              </a:ext>
            </a:extLst>
          </p:cNvPr>
          <p:cNvSpPr txBox="1">
            <a:spLocks/>
          </p:cNvSpPr>
          <p:nvPr/>
        </p:nvSpPr>
        <p:spPr>
          <a:xfrm>
            <a:off x="432000" y="1484412"/>
            <a:ext cx="5040348" cy="304223"/>
          </a:xfrm>
          <a:prstGeom prst="rect">
            <a:avLst/>
          </a:prstGeom>
        </p:spPr>
        <p:txBody>
          <a:bodyPr lIns="0" tIns="0" rIns="0" bIns="0">
            <a:noAutofit/>
          </a:bodyPr>
          <a:lstStyle>
            <a:lvl1pPr marL="342900" marR="0" indent="-342900" algn="l" defTabSz="914400" rtl="0" eaLnBrk="1" latinLnBrk="0" hangingPunct="1">
              <a:lnSpc>
                <a:spcPts val="2300"/>
              </a:lnSpc>
              <a:spcBef>
                <a:spcPts val="600"/>
              </a:spcBef>
              <a:spcAft>
                <a:spcPts val="600"/>
              </a:spcAft>
              <a:buClr>
                <a:schemeClr val="accent6"/>
              </a:buClr>
              <a:buSzPct val="70000"/>
              <a:buFont typeface="Wingdings" panose="05000000000000000000" pitchFamily="2" charset="2"/>
              <a:buChar char="§"/>
              <a:tabLst/>
              <a:defRPr sz="1800" b="0" i="0" u="none" strike="noStrike" cap="none" spc="0" baseline="0">
                <a:solidFill>
                  <a:schemeClr val="accent1"/>
                </a:solidFill>
                <a:uFillTx/>
                <a:latin typeface="+mn-lt"/>
                <a:ea typeface="+mn-ea"/>
                <a:cs typeface="+mn-cs"/>
                <a:sym typeface="Arial"/>
              </a:defRPr>
            </a:lvl1pPr>
            <a:lvl2pPr marL="774700" marR="0" indent="-317500" algn="l" defTabSz="914400" rtl="0" eaLnBrk="1" latinLnBrk="0" hangingPunct="1">
              <a:lnSpc>
                <a:spcPts val="2300"/>
              </a:lnSpc>
              <a:spcBef>
                <a:spcPts val="600"/>
              </a:spcBef>
              <a:spcAft>
                <a:spcPts val="600"/>
              </a:spcAft>
              <a:buClr>
                <a:schemeClr val="accent6"/>
              </a:buClr>
              <a:buSzPct val="100000"/>
              <a:buFont typeface="Arial" panose="020B0604020202020204" pitchFamily="34" charset="0"/>
              <a:buChar char="-"/>
              <a:tabLst/>
              <a:defRPr sz="1800" b="0" i="0" u="none" strike="noStrike" cap="none" spc="0" baseline="0">
                <a:solidFill>
                  <a:schemeClr val="accent1"/>
                </a:solidFill>
                <a:uFillTx/>
                <a:latin typeface="+mn-lt"/>
                <a:ea typeface="+mn-ea"/>
                <a:cs typeface="+mn-cs"/>
                <a:sym typeface="Arial"/>
              </a:defRPr>
            </a:lvl2pPr>
            <a:lvl3pPr marL="1257300" marR="0" indent="-342900" algn="l" defTabSz="914400" rtl="0" eaLnBrk="1" latinLnBrk="0" hangingPunct="1">
              <a:lnSpc>
                <a:spcPts val="2300"/>
              </a:lnSpc>
              <a:spcBef>
                <a:spcPts val="600"/>
              </a:spcBef>
              <a:spcAft>
                <a:spcPts val="600"/>
              </a:spcAft>
              <a:buClr>
                <a:schemeClr val="accent6"/>
              </a:buClr>
              <a:buSzPct val="100000"/>
              <a:buFont typeface="Arial" panose="020B0604020202020204" pitchFamily="34" charset="0"/>
              <a:buChar char="-"/>
              <a:tabLst/>
              <a:defRPr sz="1800" b="0" i="0" u="none" strike="noStrike" cap="none" spc="0" baseline="0">
                <a:solidFill>
                  <a:schemeClr val="accent1"/>
                </a:solidFill>
                <a:uFillTx/>
                <a:latin typeface="+mn-lt"/>
                <a:ea typeface="+mn-ea"/>
                <a:cs typeface="+mn-cs"/>
                <a:sym typeface="Arial"/>
              </a:defRPr>
            </a:lvl3pPr>
            <a:lvl4pPr marL="1657350" marR="0" indent="-285750" algn="l" defTabSz="914400" rtl="0" eaLnBrk="1" latinLnBrk="0" hangingPunct="1">
              <a:lnSpc>
                <a:spcPts val="2300"/>
              </a:lnSpc>
              <a:spcBef>
                <a:spcPts val="600"/>
              </a:spcBef>
              <a:spcAft>
                <a:spcPts val="600"/>
              </a:spcAft>
              <a:buClr>
                <a:schemeClr val="accent6"/>
              </a:buClr>
              <a:buSzPct val="100000"/>
              <a:buFont typeface="Arial" panose="020B0604020202020204" pitchFamily="34" charset="0"/>
              <a:buChar char="-"/>
              <a:tabLst/>
              <a:defRPr sz="1800" b="0" i="0" u="none" strike="noStrike" cap="none" spc="0" baseline="0">
                <a:solidFill>
                  <a:schemeClr val="accent1"/>
                </a:solidFill>
                <a:uFillTx/>
                <a:latin typeface="+mn-lt"/>
                <a:ea typeface="+mn-ea"/>
                <a:cs typeface="+mn-cs"/>
                <a:sym typeface="Arial"/>
              </a:defRPr>
            </a:lvl4pPr>
            <a:lvl5pPr marL="2286000" marR="0" indent="-457200" algn="l" defTabSz="914400" rtl="0" eaLnBrk="1" latinLnBrk="0" hangingPunct="1">
              <a:lnSpc>
                <a:spcPts val="2300"/>
              </a:lnSpc>
              <a:spcBef>
                <a:spcPts val="600"/>
              </a:spcBef>
              <a:spcAft>
                <a:spcPts val="600"/>
              </a:spcAft>
              <a:buClr>
                <a:schemeClr val="accent6"/>
              </a:buClr>
              <a:buSzPct val="100000"/>
              <a:buFont typeface="Arial" panose="020B0604020202020204" pitchFamily="34" charset="0"/>
              <a:buChar char="-"/>
              <a:tabLst/>
              <a:defRPr sz="1800" b="0" i="0" u="none" strike="noStrike" cap="none" spc="0" baseline="0">
                <a:solidFill>
                  <a:schemeClr val="accent1"/>
                </a:solidFill>
                <a:uFillTx/>
                <a:latin typeface="+mn-lt"/>
                <a:ea typeface="+mn-ea"/>
                <a:cs typeface="+mn-cs"/>
                <a:sym typeface="Arial"/>
              </a:defRPr>
            </a:lvl5pPr>
            <a:lvl6pPr marL="25400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6pPr>
            <a:lvl7pPr marL="29972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7pPr>
            <a:lvl8pPr marL="34544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8pPr>
            <a:lvl9pPr marL="39116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9pPr>
          </a:lstStyle>
          <a:p>
            <a:r>
              <a:rPr lang="de-DE" b="1" kern="0" dirty="0">
                <a:solidFill>
                  <a:srgbClr val="535353"/>
                </a:solidFill>
              </a:rPr>
              <a:t>Beteiligungskatalog</a:t>
            </a:r>
          </a:p>
          <a:p>
            <a:endParaRPr lang="de-DE" b="1" kern="0" dirty="0">
              <a:solidFill>
                <a:srgbClr val="535353"/>
              </a:solidFill>
            </a:endParaRPr>
          </a:p>
        </p:txBody>
      </p:sp>
      <p:grpSp>
        <p:nvGrpSpPr>
          <p:cNvPr id="12" name="Textplatzhalter 4">
            <a:extLst>
              <a:ext uri="{FF2B5EF4-FFF2-40B4-BE49-F238E27FC236}">
                <a16:creationId xmlns:a16="http://schemas.microsoft.com/office/drawing/2014/main" id="{9C529EB7-895A-6949-894A-6B042FFA63E6}"/>
              </a:ext>
            </a:extLst>
          </p:cNvPr>
          <p:cNvGrpSpPr/>
          <p:nvPr/>
        </p:nvGrpSpPr>
        <p:grpSpPr>
          <a:xfrm rot="5400000">
            <a:off x="6374841" y="209158"/>
            <a:ext cx="414792" cy="3879891"/>
            <a:chOff x="11847" y="-1"/>
            <a:chExt cx="414790" cy="1795685"/>
          </a:xfrm>
        </p:grpSpPr>
        <p:sp>
          <p:nvSpPr>
            <p:cNvPr id="14" name="Rechteck">
              <a:extLst>
                <a:ext uri="{FF2B5EF4-FFF2-40B4-BE49-F238E27FC236}">
                  <a16:creationId xmlns:a16="http://schemas.microsoft.com/office/drawing/2014/main" id="{466F441D-C8CA-7590-C303-36DECDBD43FB}"/>
                </a:ext>
              </a:extLst>
            </p:cNvPr>
            <p:cNvSpPr/>
            <p:nvPr/>
          </p:nvSpPr>
          <p:spPr>
            <a:xfrm rot="16200000">
              <a:off x="-666358" y="702690"/>
              <a:ext cx="1795685" cy="390304"/>
            </a:xfrm>
            <a:prstGeom prst="rect">
              <a:avLst/>
            </a:prstGeom>
            <a:solidFill>
              <a:srgbClr val="006799"/>
            </a:solidFill>
            <a:ln w="25400" cap="flat">
              <a:solidFill>
                <a:schemeClr val="accent5">
                  <a:lumOff val="2549"/>
                </a:schemeClr>
              </a:solidFill>
              <a:prstDash val="solid"/>
              <a:miter lim="800000"/>
            </a:ln>
            <a:effectLst/>
          </p:spPr>
          <p:txBody>
            <a:bodyPr wrap="square" lIns="45718" tIns="45718" rIns="45718" bIns="45718" numCol="1" anchor="t">
              <a:noAutofit/>
            </a:bodyPr>
            <a:lstStyle/>
            <a:p>
              <a:pPr algn="ctr">
                <a:lnSpc>
                  <a:spcPts val="2300"/>
                </a:lnSpc>
                <a:spcBef>
                  <a:spcPts val="600"/>
                </a:spcBef>
                <a:defRPr sz="1800" b="0">
                  <a:solidFill>
                    <a:srgbClr val="535353"/>
                  </a:solidFill>
                </a:defRPr>
              </a:pPr>
              <a:endParaRPr/>
            </a:p>
          </p:txBody>
        </p:sp>
        <p:sp>
          <p:nvSpPr>
            <p:cNvPr id="27" name="300.000 € Investition">
              <a:extLst>
                <a:ext uri="{FF2B5EF4-FFF2-40B4-BE49-F238E27FC236}">
                  <a16:creationId xmlns:a16="http://schemas.microsoft.com/office/drawing/2014/main" id="{AF050255-9EDF-9E3D-96AB-1E9A397B084C}"/>
                </a:ext>
              </a:extLst>
            </p:cNvPr>
            <p:cNvSpPr txBox="1"/>
            <p:nvPr/>
          </p:nvSpPr>
          <p:spPr>
            <a:xfrm rot="16200000">
              <a:off x="-669742" y="681589"/>
              <a:ext cx="1742872" cy="37969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lnSpc>
                  <a:spcPts val="2300"/>
                </a:lnSpc>
                <a:spcBef>
                  <a:spcPts val="600"/>
                </a:spcBef>
                <a:defRPr sz="1400" b="0"/>
              </a:lvl1pPr>
            </a:lstStyle>
            <a:p>
              <a:pPr algn="l"/>
              <a:r>
                <a:rPr lang="de-DE" b="1" dirty="0"/>
                <a:t>Kommune / Anwohner</a:t>
              </a:r>
              <a:endParaRPr b="1" dirty="0"/>
            </a:p>
          </p:txBody>
        </p:sp>
      </p:grpSp>
      <p:sp>
        <p:nvSpPr>
          <p:cNvPr id="28" name="Inhaltsplatzhalter 3">
            <a:extLst>
              <a:ext uri="{FF2B5EF4-FFF2-40B4-BE49-F238E27FC236}">
                <a16:creationId xmlns:a16="http://schemas.microsoft.com/office/drawing/2014/main" id="{A1F5FA86-16FA-A1D2-C74B-C397847DD099}"/>
              </a:ext>
            </a:extLst>
          </p:cNvPr>
          <p:cNvSpPr txBox="1">
            <a:spLocks/>
          </p:cNvSpPr>
          <p:nvPr/>
        </p:nvSpPr>
        <p:spPr>
          <a:xfrm>
            <a:off x="4642290" y="1517752"/>
            <a:ext cx="5040348" cy="304223"/>
          </a:xfrm>
          <a:prstGeom prst="rect">
            <a:avLst/>
          </a:prstGeom>
        </p:spPr>
        <p:txBody>
          <a:bodyPr lIns="0" tIns="0" rIns="0" bIns="0">
            <a:noAutofit/>
          </a:bodyPr>
          <a:lstStyle>
            <a:lvl1pPr marL="342900" marR="0" indent="-342900" algn="l" defTabSz="914400" rtl="0" eaLnBrk="1" latinLnBrk="0" hangingPunct="1">
              <a:lnSpc>
                <a:spcPts val="2300"/>
              </a:lnSpc>
              <a:spcBef>
                <a:spcPts val="600"/>
              </a:spcBef>
              <a:spcAft>
                <a:spcPts val="600"/>
              </a:spcAft>
              <a:buClr>
                <a:schemeClr val="accent6"/>
              </a:buClr>
              <a:buSzPct val="70000"/>
              <a:buFont typeface="Wingdings" panose="05000000000000000000" pitchFamily="2" charset="2"/>
              <a:buChar char="§"/>
              <a:tabLst/>
              <a:defRPr sz="1800" b="0" i="0" u="none" strike="noStrike" cap="none" spc="0" baseline="0">
                <a:solidFill>
                  <a:schemeClr val="accent1"/>
                </a:solidFill>
                <a:uFillTx/>
                <a:latin typeface="+mn-lt"/>
                <a:ea typeface="+mn-ea"/>
                <a:cs typeface="+mn-cs"/>
                <a:sym typeface="Arial"/>
              </a:defRPr>
            </a:lvl1pPr>
            <a:lvl2pPr marL="774700" marR="0" indent="-317500" algn="l" defTabSz="914400" rtl="0" eaLnBrk="1" latinLnBrk="0" hangingPunct="1">
              <a:lnSpc>
                <a:spcPts val="2300"/>
              </a:lnSpc>
              <a:spcBef>
                <a:spcPts val="600"/>
              </a:spcBef>
              <a:spcAft>
                <a:spcPts val="600"/>
              </a:spcAft>
              <a:buClr>
                <a:schemeClr val="accent6"/>
              </a:buClr>
              <a:buSzPct val="100000"/>
              <a:buFont typeface="Arial" panose="020B0604020202020204" pitchFamily="34" charset="0"/>
              <a:buChar char="-"/>
              <a:tabLst/>
              <a:defRPr sz="1800" b="0" i="0" u="none" strike="noStrike" cap="none" spc="0" baseline="0">
                <a:solidFill>
                  <a:schemeClr val="accent1"/>
                </a:solidFill>
                <a:uFillTx/>
                <a:latin typeface="+mn-lt"/>
                <a:ea typeface="+mn-ea"/>
                <a:cs typeface="+mn-cs"/>
                <a:sym typeface="Arial"/>
              </a:defRPr>
            </a:lvl2pPr>
            <a:lvl3pPr marL="1257300" marR="0" indent="-342900" algn="l" defTabSz="914400" rtl="0" eaLnBrk="1" latinLnBrk="0" hangingPunct="1">
              <a:lnSpc>
                <a:spcPts val="2300"/>
              </a:lnSpc>
              <a:spcBef>
                <a:spcPts val="600"/>
              </a:spcBef>
              <a:spcAft>
                <a:spcPts val="600"/>
              </a:spcAft>
              <a:buClr>
                <a:schemeClr val="accent6"/>
              </a:buClr>
              <a:buSzPct val="100000"/>
              <a:buFont typeface="Arial" panose="020B0604020202020204" pitchFamily="34" charset="0"/>
              <a:buChar char="-"/>
              <a:tabLst/>
              <a:defRPr sz="1800" b="0" i="0" u="none" strike="noStrike" cap="none" spc="0" baseline="0">
                <a:solidFill>
                  <a:schemeClr val="accent1"/>
                </a:solidFill>
                <a:uFillTx/>
                <a:latin typeface="+mn-lt"/>
                <a:ea typeface="+mn-ea"/>
                <a:cs typeface="+mn-cs"/>
                <a:sym typeface="Arial"/>
              </a:defRPr>
            </a:lvl3pPr>
            <a:lvl4pPr marL="1657350" marR="0" indent="-285750" algn="l" defTabSz="914400" rtl="0" eaLnBrk="1" latinLnBrk="0" hangingPunct="1">
              <a:lnSpc>
                <a:spcPts val="2300"/>
              </a:lnSpc>
              <a:spcBef>
                <a:spcPts val="600"/>
              </a:spcBef>
              <a:spcAft>
                <a:spcPts val="600"/>
              </a:spcAft>
              <a:buClr>
                <a:schemeClr val="accent6"/>
              </a:buClr>
              <a:buSzPct val="100000"/>
              <a:buFont typeface="Arial" panose="020B0604020202020204" pitchFamily="34" charset="0"/>
              <a:buChar char="-"/>
              <a:tabLst/>
              <a:defRPr sz="1800" b="0" i="0" u="none" strike="noStrike" cap="none" spc="0" baseline="0">
                <a:solidFill>
                  <a:schemeClr val="accent1"/>
                </a:solidFill>
                <a:uFillTx/>
                <a:latin typeface="+mn-lt"/>
                <a:ea typeface="+mn-ea"/>
                <a:cs typeface="+mn-cs"/>
                <a:sym typeface="Arial"/>
              </a:defRPr>
            </a:lvl4pPr>
            <a:lvl5pPr marL="2286000" marR="0" indent="-457200" algn="l" defTabSz="914400" rtl="0" eaLnBrk="1" latinLnBrk="0" hangingPunct="1">
              <a:lnSpc>
                <a:spcPts val="2300"/>
              </a:lnSpc>
              <a:spcBef>
                <a:spcPts val="600"/>
              </a:spcBef>
              <a:spcAft>
                <a:spcPts val="600"/>
              </a:spcAft>
              <a:buClr>
                <a:schemeClr val="accent6"/>
              </a:buClr>
              <a:buSzPct val="100000"/>
              <a:buFont typeface="Arial" panose="020B0604020202020204" pitchFamily="34" charset="0"/>
              <a:buChar char="-"/>
              <a:tabLst/>
              <a:defRPr sz="1800" b="0" i="0" u="none" strike="noStrike" cap="none" spc="0" baseline="0">
                <a:solidFill>
                  <a:schemeClr val="accent1"/>
                </a:solidFill>
                <a:uFillTx/>
                <a:latin typeface="+mn-lt"/>
                <a:ea typeface="+mn-ea"/>
                <a:cs typeface="+mn-cs"/>
                <a:sym typeface="Arial"/>
              </a:defRPr>
            </a:lvl5pPr>
            <a:lvl6pPr marL="25400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6pPr>
            <a:lvl7pPr marL="29972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7pPr>
            <a:lvl8pPr marL="34544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8pPr>
            <a:lvl9pPr marL="39116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9pPr>
          </a:lstStyle>
          <a:p>
            <a:r>
              <a:rPr lang="de-DE" b="1" kern="0" dirty="0">
                <a:solidFill>
                  <a:srgbClr val="535353"/>
                </a:solidFill>
              </a:rPr>
              <a:t>Innovative Beteiligung</a:t>
            </a:r>
          </a:p>
          <a:p>
            <a:endParaRPr lang="de-DE" b="1" kern="0" dirty="0">
              <a:solidFill>
                <a:srgbClr val="535353"/>
              </a:solidFill>
            </a:endParaRPr>
          </a:p>
        </p:txBody>
      </p:sp>
    </p:spTree>
    <p:extLst>
      <p:ext uri="{BB962C8B-B14F-4D97-AF65-F5344CB8AC3E}">
        <p14:creationId xmlns:p14="http://schemas.microsoft.com/office/powerpoint/2010/main" val="427229889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07CEA-D299-AF80-63BE-CEE21EC72C30}"/>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BF4FF538-A30A-724C-522E-D1FF5F47E4B4}"/>
              </a:ext>
            </a:extLst>
          </p:cNvPr>
          <p:cNvSpPr>
            <a:spLocks noGrp="1"/>
          </p:cNvSpPr>
          <p:nvPr>
            <p:ph type="body" sz="quarter" idx="13"/>
          </p:nvPr>
        </p:nvSpPr>
        <p:spPr>
          <a:xfrm>
            <a:off x="432000" y="898891"/>
            <a:ext cx="8280000" cy="369332"/>
          </a:xfrm>
        </p:spPr>
        <p:txBody>
          <a:bodyPr/>
          <a:lstStyle/>
          <a:p>
            <a:r>
              <a:rPr lang="de-DE" dirty="0"/>
              <a:t>Die Beteiligungsvereinbarung</a:t>
            </a:r>
          </a:p>
        </p:txBody>
      </p:sp>
      <p:sp>
        <p:nvSpPr>
          <p:cNvPr id="4" name="Inhaltsplatzhalter 3">
            <a:extLst>
              <a:ext uri="{FF2B5EF4-FFF2-40B4-BE49-F238E27FC236}">
                <a16:creationId xmlns:a16="http://schemas.microsoft.com/office/drawing/2014/main" id="{3700B49F-ADD3-0009-5257-B2BB399DA231}"/>
              </a:ext>
            </a:extLst>
          </p:cNvPr>
          <p:cNvSpPr>
            <a:spLocks noGrp="1"/>
          </p:cNvSpPr>
          <p:nvPr>
            <p:ph sz="quarter" idx="16"/>
          </p:nvPr>
        </p:nvSpPr>
        <p:spPr>
          <a:xfrm>
            <a:off x="432000" y="1484412"/>
            <a:ext cx="5040348" cy="304223"/>
          </a:xfrm>
        </p:spPr>
        <p:txBody>
          <a:bodyPr/>
          <a:lstStyle/>
          <a:p>
            <a:r>
              <a:rPr lang="de-DE" b="1" dirty="0">
                <a:solidFill>
                  <a:srgbClr val="535353"/>
                </a:solidFill>
              </a:rPr>
              <a:t>Ablauf</a:t>
            </a:r>
          </a:p>
          <a:p>
            <a:endParaRPr lang="de-DE" b="1" dirty="0">
              <a:solidFill>
                <a:srgbClr val="535353"/>
              </a:solidFill>
            </a:endParaRPr>
          </a:p>
          <a:p>
            <a:endParaRPr lang="de-DE" b="1" dirty="0">
              <a:solidFill>
                <a:srgbClr val="535353"/>
              </a:solidFill>
            </a:endParaRPr>
          </a:p>
          <a:p>
            <a:endParaRPr lang="de-DE" b="1" dirty="0">
              <a:solidFill>
                <a:srgbClr val="535353"/>
              </a:solidFill>
            </a:endParaRPr>
          </a:p>
          <a:p>
            <a:endParaRPr lang="de-DE" b="1" dirty="0">
              <a:solidFill>
                <a:srgbClr val="535353"/>
              </a:solidFill>
            </a:endParaRPr>
          </a:p>
          <a:p>
            <a:endParaRPr lang="de-DE" b="1" dirty="0">
              <a:solidFill>
                <a:srgbClr val="535353"/>
              </a:solidFill>
            </a:endParaRPr>
          </a:p>
        </p:txBody>
      </p:sp>
      <p:sp>
        <p:nvSpPr>
          <p:cNvPr id="15" name="Freihandform: Form 14">
            <a:extLst>
              <a:ext uri="{FF2B5EF4-FFF2-40B4-BE49-F238E27FC236}">
                <a16:creationId xmlns:a16="http://schemas.microsoft.com/office/drawing/2014/main" id="{0DE51491-4EAB-9A3A-E07F-562C07DAB969}"/>
              </a:ext>
            </a:extLst>
          </p:cNvPr>
          <p:cNvSpPr/>
          <p:nvPr/>
        </p:nvSpPr>
        <p:spPr>
          <a:xfrm>
            <a:off x="5796635" y="2345642"/>
            <a:ext cx="2982726" cy="2054038"/>
          </a:xfrm>
          <a:custGeom>
            <a:avLst/>
            <a:gdLst>
              <a:gd name="connsiteX0" fmla="*/ 0 w 3671047"/>
              <a:gd name="connsiteY0" fmla="*/ 2528047 h 2528047"/>
              <a:gd name="connsiteX1" fmla="*/ 94129 w 3671047"/>
              <a:gd name="connsiteY1" fmla="*/ 2286000 h 2528047"/>
              <a:gd name="connsiteX2" fmla="*/ 215153 w 3671047"/>
              <a:gd name="connsiteY2" fmla="*/ 2017058 h 2528047"/>
              <a:gd name="connsiteX3" fmla="*/ 268941 w 3671047"/>
              <a:gd name="connsiteY3" fmla="*/ 1909482 h 2528047"/>
              <a:gd name="connsiteX4" fmla="*/ 295835 w 3671047"/>
              <a:gd name="connsiteY4" fmla="*/ 1855694 h 2528047"/>
              <a:gd name="connsiteX5" fmla="*/ 416858 w 3671047"/>
              <a:gd name="connsiteY5" fmla="*/ 1721223 h 2528047"/>
              <a:gd name="connsiteX6" fmla="*/ 645458 w 3671047"/>
              <a:gd name="connsiteY6" fmla="*/ 1640541 h 2528047"/>
              <a:gd name="connsiteX7" fmla="*/ 914400 w 3671047"/>
              <a:gd name="connsiteY7" fmla="*/ 1586753 h 2528047"/>
              <a:gd name="connsiteX8" fmla="*/ 1089211 w 3671047"/>
              <a:gd name="connsiteY8" fmla="*/ 1573306 h 2528047"/>
              <a:gd name="connsiteX9" fmla="*/ 1223682 w 3671047"/>
              <a:gd name="connsiteY9" fmla="*/ 1546411 h 2528047"/>
              <a:gd name="connsiteX10" fmla="*/ 1546411 w 3671047"/>
              <a:gd name="connsiteY10" fmla="*/ 1438835 h 2528047"/>
              <a:gd name="connsiteX11" fmla="*/ 1694329 w 3671047"/>
              <a:gd name="connsiteY11" fmla="*/ 1371600 h 2528047"/>
              <a:gd name="connsiteX12" fmla="*/ 1922929 w 3671047"/>
              <a:gd name="connsiteY12" fmla="*/ 1183341 h 2528047"/>
              <a:gd name="connsiteX13" fmla="*/ 1963270 w 3671047"/>
              <a:gd name="connsiteY13" fmla="*/ 1156447 h 2528047"/>
              <a:gd name="connsiteX14" fmla="*/ 2003611 w 3671047"/>
              <a:gd name="connsiteY14" fmla="*/ 1116106 h 2528047"/>
              <a:gd name="connsiteX15" fmla="*/ 2043953 w 3671047"/>
              <a:gd name="connsiteY15" fmla="*/ 1062317 h 2528047"/>
              <a:gd name="connsiteX16" fmla="*/ 2178423 w 3671047"/>
              <a:gd name="connsiteY16" fmla="*/ 1008529 h 2528047"/>
              <a:gd name="connsiteX17" fmla="*/ 2595282 w 3671047"/>
              <a:gd name="connsiteY17" fmla="*/ 820270 h 2528047"/>
              <a:gd name="connsiteX18" fmla="*/ 2864223 w 3671047"/>
              <a:gd name="connsiteY18" fmla="*/ 605117 h 2528047"/>
              <a:gd name="connsiteX19" fmla="*/ 2958353 w 3671047"/>
              <a:gd name="connsiteY19" fmla="*/ 497541 h 2528047"/>
              <a:gd name="connsiteX20" fmla="*/ 2998694 w 3671047"/>
              <a:gd name="connsiteY20" fmla="*/ 443753 h 2528047"/>
              <a:gd name="connsiteX21" fmla="*/ 3052482 w 3671047"/>
              <a:gd name="connsiteY21" fmla="*/ 389964 h 2528047"/>
              <a:gd name="connsiteX22" fmla="*/ 3106270 w 3671047"/>
              <a:gd name="connsiteY22" fmla="*/ 322729 h 2528047"/>
              <a:gd name="connsiteX23" fmla="*/ 3173505 w 3671047"/>
              <a:gd name="connsiteY23" fmla="*/ 242047 h 2528047"/>
              <a:gd name="connsiteX24" fmla="*/ 3213847 w 3671047"/>
              <a:gd name="connsiteY24" fmla="*/ 228600 h 2528047"/>
              <a:gd name="connsiteX25" fmla="*/ 3321423 w 3671047"/>
              <a:gd name="connsiteY25" fmla="*/ 188258 h 2528047"/>
              <a:gd name="connsiteX26" fmla="*/ 3388658 w 3671047"/>
              <a:gd name="connsiteY26" fmla="*/ 174811 h 2528047"/>
              <a:gd name="connsiteX27" fmla="*/ 3563470 w 3671047"/>
              <a:gd name="connsiteY27" fmla="*/ 80682 h 2528047"/>
              <a:gd name="connsiteX28" fmla="*/ 3617258 w 3671047"/>
              <a:gd name="connsiteY28" fmla="*/ 40341 h 2528047"/>
              <a:gd name="connsiteX29" fmla="*/ 3671047 w 3671047"/>
              <a:gd name="connsiteY29" fmla="*/ 0 h 252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71047" h="2528047">
                <a:moveTo>
                  <a:pt x="0" y="2528047"/>
                </a:moveTo>
                <a:cubicBezTo>
                  <a:pt x="28435" y="2385872"/>
                  <a:pt x="-2875" y="2515282"/>
                  <a:pt x="94129" y="2286000"/>
                </a:cubicBezTo>
                <a:cubicBezTo>
                  <a:pt x="250597" y="1916167"/>
                  <a:pt x="86247" y="2258756"/>
                  <a:pt x="215153" y="2017058"/>
                </a:cubicBezTo>
                <a:cubicBezTo>
                  <a:pt x="234020" y="1981683"/>
                  <a:pt x="251012" y="1945341"/>
                  <a:pt x="268941" y="1909482"/>
                </a:cubicBezTo>
                <a:cubicBezTo>
                  <a:pt x="277906" y="1891553"/>
                  <a:pt x="283808" y="1871730"/>
                  <a:pt x="295835" y="1855694"/>
                </a:cubicBezTo>
                <a:cubicBezTo>
                  <a:pt x="321455" y="1821534"/>
                  <a:pt x="384039" y="1732806"/>
                  <a:pt x="416858" y="1721223"/>
                </a:cubicBezTo>
                <a:cubicBezTo>
                  <a:pt x="493058" y="1694329"/>
                  <a:pt x="566575" y="1658070"/>
                  <a:pt x="645458" y="1640541"/>
                </a:cubicBezTo>
                <a:cubicBezTo>
                  <a:pt x="724524" y="1622971"/>
                  <a:pt x="836030" y="1596549"/>
                  <a:pt x="914400" y="1586753"/>
                </a:cubicBezTo>
                <a:cubicBezTo>
                  <a:pt x="972391" y="1579504"/>
                  <a:pt x="1030941" y="1577788"/>
                  <a:pt x="1089211" y="1573306"/>
                </a:cubicBezTo>
                <a:cubicBezTo>
                  <a:pt x="1134035" y="1564341"/>
                  <a:pt x="1179335" y="1557498"/>
                  <a:pt x="1223682" y="1546411"/>
                </a:cubicBezTo>
                <a:cubicBezTo>
                  <a:pt x="1369236" y="1510022"/>
                  <a:pt x="1417270" y="1494181"/>
                  <a:pt x="1546411" y="1438835"/>
                </a:cubicBezTo>
                <a:cubicBezTo>
                  <a:pt x="1596192" y="1417500"/>
                  <a:pt x="1647304" y="1398471"/>
                  <a:pt x="1694329" y="1371600"/>
                </a:cubicBezTo>
                <a:cubicBezTo>
                  <a:pt x="1848150" y="1283702"/>
                  <a:pt x="1803899" y="1290468"/>
                  <a:pt x="1922929" y="1183341"/>
                </a:cubicBezTo>
                <a:cubicBezTo>
                  <a:pt x="1934942" y="1172530"/>
                  <a:pt x="1950855" y="1166793"/>
                  <a:pt x="1963270" y="1156447"/>
                </a:cubicBezTo>
                <a:cubicBezTo>
                  <a:pt x="1977879" y="1144273"/>
                  <a:pt x="1991235" y="1130545"/>
                  <a:pt x="2003611" y="1116106"/>
                </a:cubicBezTo>
                <a:cubicBezTo>
                  <a:pt x="2018197" y="1099089"/>
                  <a:pt x="2026936" y="1076903"/>
                  <a:pt x="2043953" y="1062317"/>
                </a:cubicBezTo>
                <a:cubicBezTo>
                  <a:pt x="2072993" y="1037425"/>
                  <a:pt x="2149581" y="1021001"/>
                  <a:pt x="2178423" y="1008529"/>
                </a:cubicBezTo>
                <a:cubicBezTo>
                  <a:pt x="2318365" y="948014"/>
                  <a:pt x="2476226" y="915515"/>
                  <a:pt x="2595282" y="820270"/>
                </a:cubicBezTo>
                <a:cubicBezTo>
                  <a:pt x="2684929" y="748552"/>
                  <a:pt x="2795340" y="696960"/>
                  <a:pt x="2864223" y="605117"/>
                </a:cubicBezTo>
                <a:cubicBezTo>
                  <a:pt x="2965939" y="469495"/>
                  <a:pt x="2836490" y="636812"/>
                  <a:pt x="2958353" y="497541"/>
                </a:cubicBezTo>
                <a:cubicBezTo>
                  <a:pt x="2973111" y="480675"/>
                  <a:pt x="2983936" y="460620"/>
                  <a:pt x="2998694" y="443753"/>
                </a:cubicBezTo>
                <a:cubicBezTo>
                  <a:pt x="3015391" y="424670"/>
                  <a:pt x="3035636" y="408915"/>
                  <a:pt x="3052482" y="389964"/>
                </a:cubicBezTo>
                <a:cubicBezTo>
                  <a:pt x="3071550" y="368513"/>
                  <a:pt x="3089049" y="345690"/>
                  <a:pt x="3106270" y="322729"/>
                </a:cubicBezTo>
                <a:cubicBezTo>
                  <a:pt x="3131075" y="289655"/>
                  <a:pt x="3136606" y="266646"/>
                  <a:pt x="3173505" y="242047"/>
                </a:cubicBezTo>
                <a:cubicBezTo>
                  <a:pt x="3185299" y="234184"/>
                  <a:pt x="3200575" y="233577"/>
                  <a:pt x="3213847" y="228600"/>
                </a:cubicBezTo>
                <a:cubicBezTo>
                  <a:pt x="3238509" y="219352"/>
                  <a:pt x="3290911" y="195886"/>
                  <a:pt x="3321423" y="188258"/>
                </a:cubicBezTo>
                <a:cubicBezTo>
                  <a:pt x="3343596" y="182715"/>
                  <a:pt x="3366246" y="179293"/>
                  <a:pt x="3388658" y="174811"/>
                </a:cubicBezTo>
                <a:cubicBezTo>
                  <a:pt x="3457266" y="140507"/>
                  <a:pt x="3502501" y="121328"/>
                  <a:pt x="3563470" y="80682"/>
                </a:cubicBezTo>
                <a:cubicBezTo>
                  <a:pt x="3582118" y="68250"/>
                  <a:pt x="3599021" y="53367"/>
                  <a:pt x="3617258" y="40341"/>
                </a:cubicBezTo>
                <a:cubicBezTo>
                  <a:pt x="3670478" y="2327"/>
                  <a:pt x="3643190" y="27857"/>
                  <a:pt x="3671047" y="0"/>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endParaRPr lang="de-DE" sz="1463">
              <a:solidFill>
                <a:prstClr val="white"/>
              </a:solidFill>
              <a:latin typeface="Tahoma"/>
            </a:endParaRPr>
          </a:p>
        </p:txBody>
      </p:sp>
      <p:grpSp>
        <p:nvGrpSpPr>
          <p:cNvPr id="2" name="Textplatzhalter 4">
            <a:extLst>
              <a:ext uri="{FF2B5EF4-FFF2-40B4-BE49-F238E27FC236}">
                <a16:creationId xmlns:a16="http://schemas.microsoft.com/office/drawing/2014/main" id="{2D8184AC-27B7-3777-1BF1-018C1D37FED4}"/>
              </a:ext>
            </a:extLst>
          </p:cNvPr>
          <p:cNvGrpSpPr/>
          <p:nvPr/>
        </p:nvGrpSpPr>
        <p:grpSpPr>
          <a:xfrm rot="5400000">
            <a:off x="1741120" y="907801"/>
            <a:ext cx="414792" cy="2460893"/>
            <a:chOff x="11847" y="-1"/>
            <a:chExt cx="414790" cy="1795685"/>
          </a:xfrm>
        </p:grpSpPr>
        <p:sp>
          <p:nvSpPr>
            <p:cNvPr id="5" name="Rechteck">
              <a:extLst>
                <a:ext uri="{FF2B5EF4-FFF2-40B4-BE49-F238E27FC236}">
                  <a16:creationId xmlns:a16="http://schemas.microsoft.com/office/drawing/2014/main" id="{AEC60C98-1A55-D3CE-7C26-821CC845754B}"/>
                </a:ext>
              </a:extLst>
            </p:cNvPr>
            <p:cNvSpPr/>
            <p:nvPr/>
          </p:nvSpPr>
          <p:spPr>
            <a:xfrm rot="16200000">
              <a:off x="-666358" y="702690"/>
              <a:ext cx="1795685" cy="390304"/>
            </a:xfrm>
            <a:prstGeom prst="rect">
              <a:avLst/>
            </a:prstGeom>
            <a:solidFill>
              <a:srgbClr val="006799"/>
            </a:solidFill>
            <a:ln w="25400" cap="flat">
              <a:solidFill>
                <a:schemeClr val="accent5">
                  <a:lumOff val="2549"/>
                </a:schemeClr>
              </a:solidFill>
              <a:prstDash val="solid"/>
              <a:miter lim="800000"/>
            </a:ln>
            <a:effectLst/>
          </p:spPr>
          <p:txBody>
            <a:bodyPr wrap="square" lIns="45718" tIns="45718" rIns="45718" bIns="45718" numCol="1" anchor="t">
              <a:noAutofit/>
            </a:bodyPr>
            <a:lstStyle/>
            <a:p>
              <a:pPr algn="ctr">
                <a:lnSpc>
                  <a:spcPts val="2300"/>
                </a:lnSpc>
                <a:spcBef>
                  <a:spcPts val="600"/>
                </a:spcBef>
                <a:defRPr sz="1800" b="0">
                  <a:solidFill>
                    <a:srgbClr val="535353"/>
                  </a:solidFill>
                </a:defRPr>
              </a:pPr>
              <a:endParaRPr/>
            </a:p>
          </p:txBody>
        </p:sp>
        <p:sp>
          <p:nvSpPr>
            <p:cNvPr id="6" name="300.000 € Investition">
              <a:extLst>
                <a:ext uri="{FF2B5EF4-FFF2-40B4-BE49-F238E27FC236}">
                  <a16:creationId xmlns:a16="http://schemas.microsoft.com/office/drawing/2014/main" id="{FC1C2C38-07C2-D6CB-C732-8BB4201C4963}"/>
                </a:ext>
              </a:extLst>
            </p:cNvPr>
            <p:cNvSpPr txBox="1"/>
            <p:nvPr/>
          </p:nvSpPr>
          <p:spPr>
            <a:xfrm rot="16200000">
              <a:off x="-669742" y="681589"/>
              <a:ext cx="1742872" cy="37969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lnSpc>
                  <a:spcPts val="2300"/>
                </a:lnSpc>
                <a:spcBef>
                  <a:spcPts val="600"/>
                </a:spcBef>
                <a:defRPr sz="1400" b="0"/>
              </a:lvl1pPr>
            </a:lstStyle>
            <a:p>
              <a:pPr algn="l"/>
              <a:r>
                <a:rPr lang="de-DE" b="1" dirty="0"/>
                <a:t>Vorschlag</a:t>
              </a:r>
              <a:endParaRPr b="1" dirty="0"/>
            </a:p>
          </p:txBody>
        </p:sp>
      </p:grpSp>
      <p:grpSp>
        <p:nvGrpSpPr>
          <p:cNvPr id="7" name="Textplatzhalter 4">
            <a:extLst>
              <a:ext uri="{FF2B5EF4-FFF2-40B4-BE49-F238E27FC236}">
                <a16:creationId xmlns:a16="http://schemas.microsoft.com/office/drawing/2014/main" id="{43008B29-E2CB-0D78-69E4-C5E4DC899052}"/>
              </a:ext>
            </a:extLst>
          </p:cNvPr>
          <p:cNvGrpSpPr/>
          <p:nvPr/>
        </p:nvGrpSpPr>
        <p:grpSpPr>
          <a:xfrm rot="5400000">
            <a:off x="1198570" y="1867712"/>
            <a:ext cx="1499919" cy="2460864"/>
            <a:chOff x="44238" y="-1"/>
            <a:chExt cx="940365" cy="1795631"/>
          </a:xfrm>
        </p:grpSpPr>
        <p:sp>
          <p:nvSpPr>
            <p:cNvPr id="8" name="Rechteck">
              <a:extLst>
                <a:ext uri="{FF2B5EF4-FFF2-40B4-BE49-F238E27FC236}">
                  <a16:creationId xmlns:a16="http://schemas.microsoft.com/office/drawing/2014/main" id="{DDB6DF29-53C8-CEDC-174A-15C1858F9DBF}"/>
                </a:ext>
              </a:extLst>
            </p:cNvPr>
            <p:cNvSpPr/>
            <p:nvPr/>
          </p:nvSpPr>
          <p:spPr>
            <a:xfrm rot="16200000">
              <a:off x="-383395" y="427632"/>
              <a:ext cx="1795631" cy="940365"/>
            </a:xfrm>
            <a:prstGeom prst="rect">
              <a:avLst/>
            </a:prstGeom>
            <a:solidFill>
              <a:srgbClr val="6AAAAA"/>
            </a:solidFill>
            <a:ln w="25400" cap="flat">
              <a:solidFill>
                <a:schemeClr val="accent5">
                  <a:lumOff val="2549"/>
                </a:schemeClr>
              </a:solidFill>
              <a:prstDash val="solid"/>
              <a:miter lim="800000"/>
            </a:ln>
            <a:effectLst/>
          </p:spPr>
          <p:txBody>
            <a:bodyPr wrap="square" lIns="45718" tIns="45718" rIns="45718" bIns="45718" numCol="1" anchor="t">
              <a:noAutofit/>
            </a:bodyPr>
            <a:lstStyle/>
            <a:p>
              <a:pPr algn="ctr">
                <a:lnSpc>
                  <a:spcPts val="2300"/>
                </a:lnSpc>
                <a:spcBef>
                  <a:spcPts val="600"/>
                </a:spcBef>
                <a:defRPr sz="1800" b="0">
                  <a:solidFill>
                    <a:srgbClr val="535353"/>
                  </a:solidFill>
                </a:defRPr>
              </a:pPr>
              <a:endParaRPr/>
            </a:p>
          </p:txBody>
        </p:sp>
        <p:sp>
          <p:nvSpPr>
            <p:cNvPr id="10" name="ca. 900.000 € Ausschüttung über 20 Jahre">
              <a:extLst>
                <a:ext uri="{FF2B5EF4-FFF2-40B4-BE49-F238E27FC236}">
                  <a16:creationId xmlns:a16="http://schemas.microsoft.com/office/drawing/2014/main" id="{99E88456-AAB5-C2C2-FBD0-64E195AD1618}"/>
                </a:ext>
              </a:extLst>
            </p:cNvPr>
            <p:cNvSpPr txBox="1"/>
            <p:nvPr/>
          </p:nvSpPr>
          <p:spPr>
            <a:xfrm rot="16200000">
              <a:off x="-381838" y="489913"/>
              <a:ext cx="1695441" cy="78889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lnSpc>
                  <a:spcPts val="2300"/>
                </a:lnSpc>
                <a:spcBef>
                  <a:spcPts val="600"/>
                </a:spcBef>
                <a:defRPr sz="1400" b="0"/>
              </a:lvl1pPr>
            </a:lstStyle>
            <a:p>
              <a:pPr algn="l">
                <a:lnSpc>
                  <a:spcPct val="100000"/>
                </a:lnSpc>
              </a:pPr>
              <a:r>
                <a:rPr lang="de-DE" sz="1400" dirty="0"/>
                <a:t>Der Vorhabenträger erarbeitet einen Vorschlag für eine Beteiligungs-vereinbarung und kontaktiert die betroffenen Gemeinden. </a:t>
              </a:r>
            </a:p>
          </p:txBody>
        </p:sp>
      </p:grpSp>
      <p:sp>
        <p:nvSpPr>
          <p:cNvPr id="14" name="Dreieck">
            <a:extLst>
              <a:ext uri="{FF2B5EF4-FFF2-40B4-BE49-F238E27FC236}">
                <a16:creationId xmlns:a16="http://schemas.microsoft.com/office/drawing/2014/main" id="{FE98A9C8-976F-B068-9627-E274E911E21C}"/>
              </a:ext>
            </a:extLst>
          </p:cNvPr>
          <p:cNvSpPr/>
          <p:nvPr/>
        </p:nvSpPr>
        <p:spPr>
          <a:xfrm rot="5400000" flipH="1">
            <a:off x="3234461" y="2062085"/>
            <a:ext cx="307778" cy="18906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D53178"/>
          </a:solidFill>
          <a:ln w="12700">
            <a:miter lim="400000"/>
          </a:ln>
        </p:spPr>
        <p:txBody>
          <a:bodyPr lIns="45718" tIns="45718" rIns="45718" bIns="45718" anchor="ctr"/>
          <a:lstStyle/>
          <a:p>
            <a:endParaRPr/>
          </a:p>
        </p:txBody>
      </p:sp>
      <p:grpSp>
        <p:nvGrpSpPr>
          <p:cNvPr id="27" name="Textplatzhalter 4">
            <a:extLst>
              <a:ext uri="{FF2B5EF4-FFF2-40B4-BE49-F238E27FC236}">
                <a16:creationId xmlns:a16="http://schemas.microsoft.com/office/drawing/2014/main" id="{4DAE5EF8-0935-B452-BF36-8EAEB2F18715}"/>
              </a:ext>
            </a:extLst>
          </p:cNvPr>
          <p:cNvGrpSpPr/>
          <p:nvPr/>
        </p:nvGrpSpPr>
        <p:grpSpPr>
          <a:xfrm rot="5400000">
            <a:off x="4579050" y="907761"/>
            <a:ext cx="414792" cy="2460893"/>
            <a:chOff x="11847" y="-1"/>
            <a:chExt cx="414790" cy="1795685"/>
          </a:xfrm>
        </p:grpSpPr>
        <p:sp>
          <p:nvSpPr>
            <p:cNvPr id="28" name="Rechteck">
              <a:extLst>
                <a:ext uri="{FF2B5EF4-FFF2-40B4-BE49-F238E27FC236}">
                  <a16:creationId xmlns:a16="http://schemas.microsoft.com/office/drawing/2014/main" id="{6E86A3A6-85DA-47D0-6827-B6951A45912B}"/>
                </a:ext>
              </a:extLst>
            </p:cNvPr>
            <p:cNvSpPr/>
            <p:nvPr/>
          </p:nvSpPr>
          <p:spPr>
            <a:xfrm rot="16200000">
              <a:off x="-666358" y="702690"/>
              <a:ext cx="1795685" cy="390304"/>
            </a:xfrm>
            <a:prstGeom prst="rect">
              <a:avLst/>
            </a:prstGeom>
            <a:solidFill>
              <a:srgbClr val="006799"/>
            </a:solidFill>
            <a:ln w="25400" cap="flat">
              <a:solidFill>
                <a:schemeClr val="accent5">
                  <a:lumOff val="2549"/>
                </a:schemeClr>
              </a:solidFill>
              <a:prstDash val="solid"/>
              <a:miter lim="800000"/>
            </a:ln>
            <a:effectLst/>
          </p:spPr>
          <p:txBody>
            <a:bodyPr wrap="square" lIns="45718" tIns="45718" rIns="45718" bIns="45718" numCol="1" anchor="t">
              <a:noAutofit/>
            </a:bodyPr>
            <a:lstStyle/>
            <a:p>
              <a:pPr algn="ctr">
                <a:lnSpc>
                  <a:spcPts val="2300"/>
                </a:lnSpc>
                <a:spcBef>
                  <a:spcPts val="600"/>
                </a:spcBef>
                <a:defRPr sz="1800" b="0">
                  <a:solidFill>
                    <a:srgbClr val="535353"/>
                  </a:solidFill>
                </a:defRPr>
              </a:pPr>
              <a:endParaRPr/>
            </a:p>
          </p:txBody>
        </p:sp>
        <p:sp>
          <p:nvSpPr>
            <p:cNvPr id="29" name="300.000 € Investition">
              <a:extLst>
                <a:ext uri="{FF2B5EF4-FFF2-40B4-BE49-F238E27FC236}">
                  <a16:creationId xmlns:a16="http://schemas.microsoft.com/office/drawing/2014/main" id="{D54D4151-01C4-1A9F-1570-B79B09794351}"/>
                </a:ext>
              </a:extLst>
            </p:cNvPr>
            <p:cNvSpPr txBox="1"/>
            <p:nvPr/>
          </p:nvSpPr>
          <p:spPr>
            <a:xfrm rot="16200000">
              <a:off x="-669742" y="681589"/>
              <a:ext cx="1742872" cy="37969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lnSpc>
                  <a:spcPts val="2300"/>
                </a:lnSpc>
                <a:spcBef>
                  <a:spcPts val="600"/>
                </a:spcBef>
                <a:defRPr sz="1400" b="0"/>
              </a:lvl1pPr>
            </a:lstStyle>
            <a:p>
              <a:pPr algn="l"/>
              <a:r>
                <a:rPr lang="de-DE" b="1" dirty="0"/>
                <a:t>Verhandlung</a:t>
              </a:r>
              <a:endParaRPr b="1" dirty="0"/>
            </a:p>
          </p:txBody>
        </p:sp>
      </p:grpSp>
      <p:grpSp>
        <p:nvGrpSpPr>
          <p:cNvPr id="30" name="Textplatzhalter 4">
            <a:extLst>
              <a:ext uri="{FF2B5EF4-FFF2-40B4-BE49-F238E27FC236}">
                <a16:creationId xmlns:a16="http://schemas.microsoft.com/office/drawing/2014/main" id="{CB2CC663-ADBD-0DB2-C71B-BB252B221517}"/>
              </a:ext>
            </a:extLst>
          </p:cNvPr>
          <p:cNvGrpSpPr/>
          <p:nvPr/>
        </p:nvGrpSpPr>
        <p:grpSpPr>
          <a:xfrm rot="5400000">
            <a:off x="3869794" y="2034380"/>
            <a:ext cx="1833334" cy="2460864"/>
            <a:chOff x="44238" y="-1"/>
            <a:chExt cx="954746" cy="1795631"/>
          </a:xfrm>
        </p:grpSpPr>
        <p:sp>
          <p:nvSpPr>
            <p:cNvPr id="31" name="Rechteck">
              <a:extLst>
                <a:ext uri="{FF2B5EF4-FFF2-40B4-BE49-F238E27FC236}">
                  <a16:creationId xmlns:a16="http://schemas.microsoft.com/office/drawing/2014/main" id="{2F3758B0-855C-F61D-2141-3FD22F2A0009}"/>
                </a:ext>
              </a:extLst>
            </p:cNvPr>
            <p:cNvSpPr/>
            <p:nvPr/>
          </p:nvSpPr>
          <p:spPr>
            <a:xfrm rot="16200000">
              <a:off x="-383395" y="427632"/>
              <a:ext cx="1795631" cy="940365"/>
            </a:xfrm>
            <a:prstGeom prst="rect">
              <a:avLst/>
            </a:prstGeom>
            <a:solidFill>
              <a:srgbClr val="6AAAAA"/>
            </a:solidFill>
            <a:ln w="25400" cap="flat">
              <a:solidFill>
                <a:schemeClr val="accent5">
                  <a:lumOff val="2549"/>
                </a:schemeClr>
              </a:solidFill>
              <a:prstDash val="solid"/>
              <a:miter lim="800000"/>
            </a:ln>
            <a:effectLst/>
          </p:spPr>
          <p:txBody>
            <a:bodyPr wrap="square" lIns="45718" tIns="45718" rIns="45718" bIns="45718" numCol="1" anchor="t">
              <a:noAutofit/>
            </a:bodyPr>
            <a:lstStyle/>
            <a:p>
              <a:pPr algn="ctr">
                <a:lnSpc>
                  <a:spcPts val="2300"/>
                </a:lnSpc>
                <a:spcBef>
                  <a:spcPts val="600"/>
                </a:spcBef>
                <a:defRPr sz="1800" b="0">
                  <a:solidFill>
                    <a:srgbClr val="535353"/>
                  </a:solidFill>
                </a:defRPr>
              </a:pPr>
              <a:endParaRPr/>
            </a:p>
          </p:txBody>
        </p:sp>
        <p:sp>
          <p:nvSpPr>
            <p:cNvPr id="32" name="ca. 900.000 € Ausschüttung über 20 Jahre">
              <a:extLst>
                <a:ext uri="{FF2B5EF4-FFF2-40B4-BE49-F238E27FC236}">
                  <a16:creationId xmlns:a16="http://schemas.microsoft.com/office/drawing/2014/main" id="{BB34E5EF-B445-899C-C00C-19DCF1724E0D}"/>
                </a:ext>
              </a:extLst>
            </p:cNvPr>
            <p:cNvSpPr txBox="1"/>
            <p:nvPr/>
          </p:nvSpPr>
          <p:spPr>
            <a:xfrm rot="16200000">
              <a:off x="-312511" y="420586"/>
              <a:ext cx="1695441" cy="9275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lnSpc>
                  <a:spcPts val="2300"/>
                </a:lnSpc>
                <a:spcBef>
                  <a:spcPts val="600"/>
                </a:spcBef>
                <a:defRPr sz="1400" b="0"/>
              </a:lvl1pPr>
            </a:lstStyle>
            <a:p>
              <a:pPr algn="l">
                <a:lnSpc>
                  <a:spcPct val="100000"/>
                </a:lnSpc>
              </a:pPr>
              <a:r>
                <a:rPr lang="de-DE" sz="1400" dirty="0"/>
                <a:t>Die Gemeinden verhandeln mit dem Vorhabenträger eine Beteiligungs-vereinbarung. Mehrere Gemeinden können gemeinsame </a:t>
              </a:r>
              <a:r>
                <a:rPr lang="de-DE" sz="1400" dirty="0" err="1"/>
                <a:t>Bevoll-mächtigte</a:t>
              </a:r>
              <a:r>
                <a:rPr lang="de-DE" sz="1400" dirty="0"/>
                <a:t> bestimmen. </a:t>
              </a:r>
            </a:p>
          </p:txBody>
        </p:sp>
      </p:grpSp>
      <p:grpSp>
        <p:nvGrpSpPr>
          <p:cNvPr id="33" name="Textplatzhalter 4">
            <a:extLst>
              <a:ext uri="{FF2B5EF4-FFF2-40B4-BE49-F238E27FC236}">
                <a16:creationId xmlns:a16="http://schemas.microsoft.com/office/drawing/2014/main" id="{FDEA80CD-D044-C0C5-6F87-D338FD947B4E}"/>
              </a:ext>
            </a:extLst>
          </p:cNvPr>
          <p:cNvGrpSpPr/>
          <p:nvPr/>
        </p:nvGrpSpPr>
        <p:grpSpPr>
          <a:xfrm rot="5400000">
            <a:off x="7371448" y="907800"/>
            <a:ext cx="414792" cy="2460893"/>
            <a:chOff x="11847" y="-1"/>
            <a:chExt cx="414790" cy="1795685"/>
          </a:xfrm>
        </p:grpSpPr>
        <p:sp>
          <p:nvSpPr>
            <p:cNvPr id="34" name="Rechteck">
              <a:extLst>
                <a:ext uri="{FF2B5EF4-FFF2-40B4-BE49-F238E27FC236}">
                  <a16:creationId xmlns:a16="http://schemas.microsoft.com/office/drawing/2014/main" id="{19782AE4-0F85-9206-AB16-067C1AFF4498}"/>
                </a:ext>
              </a:extLst>
            </p:cNvPr>
            <p:cNvSpPr/>
            <p:nvPr/>
          </p:nvSpPr>
          <p:spPr>
            <a:xfrm rot="16200000">
              <a:off x="-666358" y="702690"/>
              <a:ext cx="1795685" cy="390304"/>
            </a:xfrm>
            <a:prstGeom prst="rect">
              <a:avLst/>
            </a:prstGeom>
            <a:solidFill>
              <a:srgbClr val="006799"/>
            </a:solidFill>
            <a:ln w="25400" cap="flat">
              <a:solidFill>
                <a:schemeClr val="accent5">
                  <a:lumOff val="2549"/>
                </a:schemeClr>
              </a:solidFill>
              <a:prstDash val="solid"/>
              <a:miter lim="800000"/>
            </a:ln>
            <a:effectLst/>
          </p:spPr>
          <p:txBody>
            <a:bodyPr wrap="square" lIns="45718" tIns="45718" rIns="45718" bIns="45718" numCol="1" anchor="t">
              <a:noAutofit/>
            </a:bodyPr>
            <a:lstStyle/>
            <a:p>
              <a:pPr algn="ctr">
                <a:lnSpc>
                  <a:spcPts val="2300"/>
                </a:lnSpc>
                <a:spcBef>
                  <a:spcPts val="600"/>
                </a:spcBef>
                <a:defRPr sz="1800" b="0">
                  <a:solidFill>
                    <a:srgbClr val="535353"/>
                  </a:solidFill>
                </a:defRPr>
              </a:pPr>
              <a:endParaRPr/>
            </a:p>
          </p:txBody>
        </p:sp>
        <p:sp>
          <p:nvSpPr>
            <p:cNvPr id="35" name="300.000 € Investition">
              <a:extLst>
                <a:ext uri="{FF2B5EF4-FFF2-40B4-BE49-F238E27FC236}">
                  <a16:creationId xmlns:a16="http://schemas.microsoft.com/office/drawing/2014/main" id="{DBAEB53A-2AA9-3EDC-E6E6-9B1BB7C0E309}"/>
                </a:ext>
              </a:extLst>
            </p:cNvPr>
            <p:cNvSpPr txBox="1"/>
            <p:nvPr/>
          </p:nvSpPr>
          <p:spPr>
            <a:xfrm rot="16200000">
              <a:off x="-669742" y="681589"/>
              <a:ext cx="1742872" cy="37969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lnSpc>
                  <a:spcPts val="2300"/>
                </a:lnSpc>
                <a:spcBef>
                  <a:spcPts val="600"/>
                </a:spcBef>
                <a:defRPr sz="1400" b="0"/>
              </a:lvl1pPr>
            </a:lstStyle>
            <a:p>
              <a:pPr algn="l"/>
              <a:r>
                <a:rPr lang="de-DE" b="1" dirty="0"/>
                <a:t>Beteiligungsvereinbarung</a:t>
              </a:r>
              <a:endParaRPr b="1" dirty="0"/>
            </a:p>
          </p:txBody>
        </p:sp>
      </p:grpSp>
      <p:grpSp>
        <p:nvGrpSpPr>
          <p:cNvPr id="36" name="Textplatzhalter 4">
            <a:extLst>
              <a:ext uri="{FF2B5EF4-FFF2-40B4-BE49-F238E27FC236}">
                <a16:creationId xmlns:a16="http://schemas.microsoft.com/office/drawing/2014/main" id="{A3DF2A74-FD83-F855-A0A1-58198271C828}"/>
              </a:ext>
            </a:extLst>
          </p:cNvPr>
          <p:cNvGrpSpPr/>
          <p:nvPr/>
        </p:nvGrpSpPr>
        <p:grpSpPr>
          <a:xfrm rot="5400000">
            <a:off x="6496771" y="2199842"/>
            <a:ext cx="2164176" cy="2460864"/>
            <a:chOff x="44238" y="-1"/>
            <a:chExt cx="940365" cy="1795631"/>
          </a:xfrm>
        </p:grpSpPr>
        <p:sp>
          <p:nvSpPr>
            <p:cNvPr id="37" name="Rechteck">
              <a:extLst>
                <a:ext uri="{FF2B5EF4-FFF2-40B4-BE49-F238E27FC236}">
                  <a16:creationId xmlns:a16="http://schemas.microsoft.com/office/drawing/2014/main" id="{BA5729D6-99D9-BAC0-CB60-E73C26C66343}"/>
                </a:ext>
              </a:extLst>
            </p:cNvPr>
            <p:cNvSpPr/>
            <p:nvPr/>
          </p:nvSpPr>
          <p:spPr>
            <a:xfrm rot="16200000">
              <a:off x="-383395" y="427632"/>
              <a:ext cx="1795631" cy="940365"/>
            </a:xfrm>
            <a:prstGeom prst="rect">
              <a:avLst/>
            </a:prstGeom>
            <a:solidFill>
              <a:srgbClr val="6AAAAA"/>
            </a:solidFill>
            <a:ln w="25400" cap="flat">
              <a:solidFill>
                <a:schemeClr val="accent5">
                  <a:lumOff val="2549"/>
                </a:schemeClr>
              </a:solidFill>
              <a:prstDash val="solid"/>
              <a:miter lim="800000"/>
            </a:ln>
            <a:effectLst/>
          </p:spPr>
          <p:txBody>
            <a:bodyPr wrap="square" lIns="45718" tIns="45718" rIns="45718" bIns="45718" numCol="1" anchor="t">
              <a:noAutofit/>
            </a:bodyPr>
            <a:lstStyle/>
            <a:p>
              <a:pPr algn="ctr">
                <a:lnSpc>
                  <a:spcPts val="2300"/>
                </a:lnSpc>
                <a:spcBef>
                  <a:spcPts val="600"/>
                </a:spcBef>
                <a:defRPr sz="1800" b="0">
                  <a:solidFill>
                    <a:srgbClr val="535353"/>
                  </a:solidFill>
                </a:defRPr>
              </a:pPr>
              <a:endParaRPr/>
            </a:p>
          </p:txBody>
        </p:sp>
        <p:sp>
          <p:nvSpPr>
            <p:cNvPr id="38" name="ca. 900.000 € Ausschüttung über 20 Jahre">
              <a:extLst>
                <a:ext uri="{FF2B5EF4-FFF2-40B4-BE49-F238E27FC236}">
                  <a16:creationId xmlns:a16="http://schemas.microsoft.com/office/drawing/2014/main" id="{67F164D7-F1C4-6C67-7164-5647FF6FE128}"/>
                </a:ext>
              </a:extLst>
            </p:cNvPr>
            <p:cNvSpPr txBox="1"/>
            <p:nvPr/>
          </p:nvSpPr>
          <p:spPr>
            <a:xfrm rot="16200000">
              <a:off x="-336558" y="444632"/>
              <a:ext cx="1695441" cy="8794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lnSpc>
                  <a:spcPts val="2300"/>
                </a:lnSpc>
                <a:spcBef>
                  <a:spcPts val="600"/>
                </a:spcBef>
                <a:defRPr sz="1400" b="0"/>
              </a:lvl1pPr>
            </a:lstStyle>
            <a:p>
              <a:pPr algn="l">
                <a:lnSpc>
                  <a:spcPct val="100000"/>
                </a:lnSpc>
              </a:pPr>
              <a:r>
                <a:rPr lang="de-DE" dirty="0"/>
                <a:t>Vorhabenträger und Gemeinden schließen innerhalb eines Jahres nach Genehmigung für den Windpark eine Beteiligungsvereinbarung. Die zuständige Behörde prüft die Vereinbarung binnen 3 Monaten.</a:t>
              </a:r>
              <a:endParaRPr lang="de-DE" sz="1400" dirty="0"/>
            </a:p>
          </p:txBody>
        </p:sp>
      </p:grpSp>
      <p:sp>
        <p:nvSpPr>
          <p:cNvPr id="39" name="Dreieck">
            <a:extLst>
              <a:ext uri="{FF2B5EF4-FFF2-40B4-BE49-F238E27FC236}">
                <a16:creationId xmlns:a16="http://schemas.microsoft.com/office/drawing/2014/main" id="{5036AF74-85F2-5B9B-3E81-40317FCBD7AF}"/>
              </a:ext>
            </a:extLst>
          </p:cNvPr>
          <p:cNvSpPr/>
          <p:nvPr/>
        </p:nvSpPr>
        <p:spPr>
          <a:xfrm rot="5400000" flipH="1">
            <a:off x="6049681" y="2052555"/>
            <a:ext cx="307778" cy="18906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D53178"/>
          </a:solidFill>
          <a:ln w="12700">
            <a:miter lim="400000"/>
          </a:ln>
        </p:spPr>
        <p:txBody>
          <a:bodyPr lIns="45718" tIns="45718" rIns="45718" bIns="45718" anchor="ctr"/>
          <a:lstStyle/>
          <a:p>
            <a:endParaRPr/>
          </a:p>
        </p:txBody>
      </p:sp>
      <p:grpSp>
        <p:nvGrpSpPr>
          <p:cNvPr id="40" name="Textplatzhalter 4">
            <a:extLst>
              <a:ext uri="{FF2B5EF4-FFF2-40B4-BE49-F238E27FC236}">
                <a16:creationId xmlns:a16="http://schemas.microsoft.com/office/drawing/2014/main" id="{FE3F353B-BE84-FEC9-D0E8-AEF2A3D7AE42}"/>
              </a:ext>
            </a:extLst>
          </p:cNvPr>
          <p:cNvGrpSpPr/>
          <p:nvPr/>
        </p:nvGrpSpPr>
        <p:grpSpPr>
          <a:xfrm rot="5400000">
            <a:off x="4506317" y="1296477"/>
            <a:ext cx="414792" cy="7991288"/>
            <a:chOff x="11847" y="-1"/>
            <a:chExt cx="414790" cy="1795685"/>
          </a:xfrm>
        </p:grpSpPr>
        <p:sp>
          <p:nvSpPr>
            <p:cNvPr id="41" name="Rechteck">
              <a:extLst>
                <a:ext uri="{FF2B5EF4-FFF2-40B4-BE49-F238E27FC236}">
                  <a16:creationId xmlns:a16="http://schemas.microsoft.com/office/drawing/2014/main" id="{8207F49F-B754-9A40-4602-FD0A649530ED}"/>
                </a:ext>
              </a:extLst>
            </p:cNvPr>
            <p:cNvSpPr/>
            <p:nvPr/>
          </p:nvSpPr>
          <p:spPr>
            <a:xfrm rot="16200000">
              <a:off x="-666358" y="702690"/>
              <a:ext cx="1795685" cy="390304"/>
            </a:xfrm>
            <a:prstGeom prst="rect">
              <a:avLst/>
            </a:prstGeom>
            <a:solidFill>
              <a:srgbClr val="006799"/>
            </a:solidFill>
            <a:ln w="25400" cap="flat">
              <a:solidFill>
                <a:schemeClr val="accent5">
                  <a:lumOff val="2549"/>
                </a:schemeClr>
              </a:solidFill>
              <a:prstDash val="solid"/>
              <a:miter lim="800000"/>
            </a:ln>
            <a:effectLst/>
          </p:spPr>
          <p:txBody>
            <a:bodyPr wrap="square" lIns="45718" tIns="45718" rIns="45718" bIns="45718" numCol="1" anchor="t">
              <a:noAutofit/>
            </a:bodyPr>
            <a:lstStyle/>
            <a:p>
              <a:pPr algn="ctr">
                <a:lnSpc>
                  <a:spcPts val="2300"/>
                </a:lnSpc>
                <a:spcBef>
                  <a:spcPts val="600"/>
                </a:spcBef>
                <a:defRPr sz="1800" b="0">
                  <a:solidFill>
                    <a:srgbClr val="535353"/>
                  </a:solidFill>
                </a:defRPr>
              </a:pPr>
              <a:endParaRPr/>
            </a:p>
          </p:txBody>
        </p:sp>
        <p:sp>
          <p:nvSpPr>
            <p:cNvPr id="42" name="300.000 € Investition">
              <a:extLst>
                <a:ext uri="{FF2B5EF4-FFF2-40B4-BE49-F238E27FC236}">
                  <a16:creationId xmlns:a16="http://schemas.microsoft.com/office/drawing/2014/main" id="{0D8B3C91-8A75-B1EE-8801-B6E1A5083F1D}"/>
                </a:ext>
              </a:extLst>
            </p:cNvPr>
            <p:cNvSpPr txBox="1"/>
            <p:nvPr/>
          </p:nvSpPr>
          <p:spPr>
            <a:xfrm rot="16200000">
              <a:off x="-686360" y="698206"/>
              <a:ext cx="1776107" cy="37969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lnSpc>
                  <a:spcPts val="2300"/>
                </a:lnSpc>
                <a:spcBef>
                  <a:spcPts val="600"/>
                </a:spcBef>
                <a:defRPr sz="1400" b="0"/>
              </a:lvl1pPr>
            </a:lstStyle>
            <a:p>
              <a:pPr algn="l"/>
              <a:r>
                <a:rPr lang="de-DE" b="1" dirty="0"/>
                <a:t>Ersatzgeld</a:t>
              </a:r>
              <a:endParaRPr b="1" dirty="0"/>
            </a:p>
          </p:txBody>
        </p:sp>
      </p:grpSp>
      <p:grpSp>
        <p:nvGrpSpPr>
          <p:cNvPr id="43" name="Textplatzhalter 4">
            <a:extLst>
              <a:ext uri="{FF2B5EF4-FFF2-40B4-BE49-F238E27FC236}">
                <a16:creationId xmlns:a16="http://schemas.microsoft.com/office/drawing/2014/main" id="{9B2DB9B5-8E6A-B4EB-E4CC-CB6B134E4C4C}"/>
              </a:ext>
            </a:extLst>
          </p:cNvPr>
          <p:cNvGrpSpPr/>
          <p:nvPr/>
        </p:nvGrpSpPr>
        <p:grpSpPr>
          <a:xfrm rot="5400000">
            <a:off x="4157823" y="2132372"/>
            <a:ext cx="1114424" cy="7993933"/>
            <a:chOff x="44238" y="-1"/>
            <a:chExt cx="1002259" cy="1795631"/>
          </a:xfrm>
        </p:grpSpPr>
        <p:sp>
          <p:nvSpPr>
            <p:cNvPr id="44" name="Rechteck">
              <a:extLst>
                <a:ext uri="{FF2B5EF4-FFF2-40B4-BE49-F238E27FC236}">
                  <a16:creationId xmlns:a16="http://schemas.microsoft.com/office/drawing/2014/main" id="{A3DB09E6-8E48-2472-36F2-114942C86D34}"/>
                </a:ext>
              </a:extLst>
            </p:cNvPr>
            <p:cNvSpPr/>
            <p:nvPr/>
          </p:nvSpPr>
          <p:spPr>
            <a:xfrm rot="16200000">
              <a:off x="-383395" y="427632"/>
              <a:ext cx="1795631" cy="940365"/>
            </a:xfrm>
            <a:prstGeom prst="rect">
              <a:avLst/>
            </a:prstGeom>
            <a:solidFill>
              <a:srgbClr val="6AAAAA"/>
            </a:solidFill>
            <a:ln w="25400" cap="flat">
              <a:solidFill>
                <a:schemeClr val="accent5">
                  <a:lumOff val="2549"/>
                </a:schemeClr>
              </a:solidFill>
              <a:prstDash val="solid"/>
              <a:miter lim="800000"/>
            </a:ln>
            <a:effectLst/>
          </p:spPr>
          <p:txBody>
            <a:bodyPr wrap="square" lIns="45718" tIns="45718" rIns="45718" bIns="45718" numCol="1" anchor="t">
              <a:noAutofit/>
            </a:bodyPr>
            <a:lstStyle/>
            <a:p>
              <a:pPr algn="ctr">
                <a:lnSpc>
                  <a:spcPts val="2300"/>
                </a:lnSpc>
                <a:spcBef>
                  <a:spcPts val="600"/>
                </a:spcBef>
                <a:defRPr sz="1800" b="0">
                  <a:solidFill>
                    <a:srgbClr val="535353"/>
                  </a:solidFill>
                </a:defRPr>
              </a:pPr>
              <a:endParaRPr/>
            </a:p>
          </p:txBody>
        </p:sp>
        <p:sp>
          <p:nvSpPr>
            <p:cNvPr id="48" name="ca. 900.000 € Ausschüttung über 20 Jahre">
              <a:extLst>
                <a:ext uri="{FF2B5EF4-FFF2-40B4-BE49-F238E27FC236}">
                  <a16:creationId xmlns:a16="http://schemas.microsoft.com/office/drawing/2014/main" id="{3619662A-A250-D039-0495-2D1FC3436A6A}"/>
                </a:ext>
              </a:extLst>
            </p:cNvPr>
            <p:cNvSpPr txBox="1"/>
            <p:nvPr/>
          </p:nvSpPr>
          <p:spPr>
            <a:xfrm rot="16200000">
              <a:off x="-301397" y="428166"/>
              <a:ext cx="1755423" cy="9403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lnSpc>
                  <a:spcPts val="2300"/>
                </a:lnSpc>
                <a:spcBef>
                  <a:spcPts val="600"/>
                </a:spcBef>
                <a:defRPr sz="1400" b="0"/>
              </a:lvl1pPr>
            </a:lstStyle>
            <a:p>
              <a:pPr algn="l">
                <a:lnSpc>
                  <a:spcPct val="100000"/>
                </a:lnSpc>
              </a:pPr>
              <a:r>
                <a:rPr lang="de-DE" sz="1400" dirty="0"/>
                <a:t>Kommt keine Beteiligungsvereinbarung zustande, zahlt der Vorhabenträger eine Ersatzbeteiligung </a:t>
              </a:r>
              <a:r>
                <a:rPr lang="de-DE" sz="1400" dirty="0" err="1"/>
                <a:t>i.H.v</a:t>
              </a:r>
              <a:r>
                <a:rPr lang="de-DE" sz="1400" dirty="0"/>
                <a:t>. 0,2 bis 0,3 ct/kWh an das Land Mecklenburg-Vorpommern. Diese Mittel können auf Antrag und zweckgebunden für Projekte im Landkreis der beteiligungsberechtigten Gemeinden eingesetzt werden. </a:t>
              </a:r>
            </a:p>
          </p:txBody>
        </p:sp>
      </p:grpSp>
      <p:sp>
        <p:nvSpPr>
          <p:cNvPr id="11" name="Inhaltsplatzhalter 3">
            <a:extLst>
              <a:ext uri="{FF2B5EF4-FFF2-40B4-BE49-F238E27FC236}">
                <a16:creationId xmlns:a16="http://schemas.microsoft.com/office/drawing/2014/main" id="{DDAF4161-34FE-1257-E8A3-A06621D0FEFD}"/>
              </a:ext>
            </a:extLst>
          </p:cNvPr>
          <p:cNvSpPr txBox="1">
            <a:spLocks/>
          </p:cNvSpPr>
          <p:nvPr/>
        </p:nvSpPr>
        <p:spPr>
          <a:xfrm>
            <a:off x="432000" y="4637756"/>
            <a:ext cx="5040348" cy="304223"/>
          </a:xfrm>
          <a:prstGeom prst="rect">
            <a:avLst/>
          </a:prstGeom>
        </p:spPr>
        <p:txBody>
          <a:bodyPr lIns="0" tIns="0" rIns="0" bIns="0">
            <a:noAutofit/>
          </a:bodyPr>
          <a:lstStyle>
            <a:lvl1pPr marL="342900" marR="0" indent="-342900" algn="l" defTabSz="914400" rtl="0" eaLnBrk="1" latinLnBrk="0" hangingPunct="1">
              <a:lnSpc>
                <a:spcPts val="2300"/>
              </a:lnSpc>
              <a:spcBef>
                <a:spcPts val="600"/>
              </a:spcBef>
              <a:spcAft>
                <a:spcPts val="600"/>
              </a:spcAft>
              <a:buClr>
                <a:schemeClr val="accent6"/>
              </a:buClr>
              <a:buSzPct val="70000"/>
              <a:buFont typeface="Wingdings" panose="05000000000000000000" pitchFamily="2" charset="2"/>
              <a:buChar char="§"/>
              <a:tabLst/>
              <a:defRPr sz="1800" b="0" i="0" u="none" strike="noStrike" cap="none" spc="0" baseline="0">
                <a:solidFill>
                  <a:schemeClr val="accent1"/>
                </a:solidFill>
                <a:uFillTx/>
                <a:latin typeface="+mn-lt"/>
                <a:ea typeface="+mn-ea"/>
                <a:cs typeface="+mn-cs"/>
                <a:sym typeface="Arial"/>
              </a:defRPr>
            </a:lvl1pPr>
            <a:lvl2pPr marL="774700" marR="0" indent="-317500" algn="l" defTabSz="914400" rtl="0" eaLnBrk="1" latinLnBrk="0" hangingPunct="1">
              <a:lnSpc>
                <a:spcPts val="2300"/>
              </a:lnSpc>
              <a:spcBef>
                <a:spcPts val="600"/>
              </a:spcBef>
              <a:spcAft>
                <a:spcPts val="600"/>
              </a:spcAft>
              <a:buClr>
                <a:schemeClr val="accent6"/>
              </a:buClr>
              <a:buSzPct val="100000"/>
              <a:buFont typeface="Arial" panose="020B0604020202020204" pitchFamily="34" charset="0"/>
              <a:buChar char="-"/>
              <a:tabLst/>
              <a:defRPr sz="1800" b="0" i="0" u="none" strike="noStrike" cap="none" spc="0" baseline="0">
                <a:solidFill>
                  <a:schemeClr val="accent1"/>
                </a:solidFill>
                <a:uFillTx/>
                <a:latin typeface="+mn-lt"/>
                <a:ea typeface="+mn-ea"/>
                <a:cs typeface="+mn-cs"/>
                <a:sym typeface="Arial"/>
              </a:defRPr>
            </a:lvl2pPr>
            <a:lvl3pPr marL="1257300" marR="0" indent="-342900" algn="l" defTabSz="914400" rtl="0" eaLnBrk="1" latinLnBrk="0" hangingPunct="1">
              <a:lnSpc>
                <a:spcPts val="2300"/>
              </a:lnSpc>
              <a:spcBef>
                <a:spcPts val="600"/>
              </a:spcBef>
              <a:spcAft>
                <a:spcPts val="600"/>
              </a:spcAft>
              <a:buClr>
                <a:schemeClr val="accent6"/>
              </a:buClr>
              <a:buSzPct val="100000"/>
              <a:buFont typeface="Arial" panose="020B0604020202020204" pitchFamily="34" charset="0"/>
              <a:buChar char="-"/>
              <a:tabLst/>
              <a:defRPr sz="1800" b="0" i="0" u="none" strike="noStrike" cap="none" spc="0" baseline="0">
                <a:solidFill>
                  <a:schemeClr val="accent1"/>
                </a:solidFill>
                <a:uFillTx/>
                <a:latin typeface="+mn-lt"/>
                <a:ea typeface="+mn-ea"/>
                <a:cs typeface="+mn-cs"/>
                <a:sym typeface="Arial"/>
              </a:defRPr>
            </a:lvl3pPr>
            <a:lvl4pPr marL="1657350" marR="0" indent="-285750" algn="l" defTabSz="914400" rtl="0" eaLnBrk="1" latinLnBrk="0" hangingPunct="1">
              <a:lnSpc>
                <a:spcPts val="2300"/>
              </a:lnSpc>
              <a:spcBef>
                <a:spcPts val="600"/>
              </a:spcBef>
              <a:spcAft>
                <a:spcPts val="600"/>
              </a:spcAft>
              <a:buClr>
                <a:schemeClr val="accent6"/>
              </a:buClr>
              <a:buSzPct val="100000"/>
              <a:buFont typeface="Arial" panose="020B0604020202020204" pitchFamily="34" charset="0"/>
              <a:buChar char="-"/>
              <a:tabLst/>
              <a:defRPr sz="1800" b="0" i="0" u="none" strike="noStrike" cap="none" spc="0" baseline="0">
                <a:solidFill>
                  <a:schemeClr val="accent1"/>
                </a:solidFill>
                <a:uFillTx/>
                <a:latin typeface="+mn-lt"/>
                <a:ea typeface="+mn-ea"/>
                <a:cs typeface="+mn-cs"/>
                <a:sym typeface="Arial"/>
              </a:defRPr>
            </a:lvl4pPr>
            <a:lvl5pPr marL="2286000" marR="0" indent="-457200" algn="l" defTabSz="914400" rtl="0" eaLnBrk="1" latinLnBrk="0" hangingPunct="1">
              <a:lnSpc>
                <a:spcPts val="2300"/>
              </a:lnSpc>
              <a:spcBef>
                <a:spcPts val="600"/>
              </a:spcBef>
              <a:spcAft>
                <a:spcPts val="600"/>
              </a:spcAft>
              <a:buClr>
                <a:schemeClr val="accent6"/>
              </a:buClr>
              <a:buSzPct val="100000"/>
              <a:buFont typeface="Arial" panose="020B0604020202020204" pitchFamily="34" charset="0"/>
              <a:buChar char="-"/>
              <a:tabLst/>
              <a:defRPr sz="1800" b="0" i="0" u="none" strike="noStrike" cap="none" spc="0" baseline="0">
                <a:solidFill>
                  <a:schemeClr val="accent1"/>
                </a:solidFill>
                <a:uFillTx/>
                <a:latin typeface="+mn-lt"/>
                <a:ea typeface="+mn-ea"/>
                <a:cs typeface="+mn-cs"/>
                <a:sym typeface="Arial"/>
              </a:defRPr>
            </a:lvl5pPr>
            <a:lvl6pPr marL="25400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6pPr>
            <a:lvl7pPr marL="29972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7pPr>
            <a:lvl8pPr marL="34544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8pPr>
            <a:lvl9pPr marL="39116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9pPr>
          </a:lstStyle>
          <a:p>
            <a:r>
              <a:rPr lang="de-DE" b="1" kern="0" dirty="0">
                <a:solidFill>
                  <a:srgbClr val="535353"/>
                </a:solidFill>
              </a:rPr>
              <a:t>Kommt es nicht zu einer Einigung…</a:t>
            </a:r>
          </a:p>
        </p:txBody>
      </p:sp>
    </p:spTree>
    <p:extLst>
      <p:ext uri="{BB962C8B-B14F-4D97-AF65-F5344CB8AC3E}">
        <p14:creationId xmlns:p14="http://schemas.microsoft.com/office/powerpoint/2010/main" val="3499932099"/>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5679FF02-6887-A312-31F2-D603D823D224}"/>
              </a:ext>
            </a:extLst>
          </p:cNvPr>
          <p:cNvSpPr>
            <a:spLocks noGrp="1"/>
          </p:cNvSpPr>
          <p:nvPr>
            <p:ph type="body" sz="quarter" idx="14"/>
          </p:nvPr>
        </p:nvSpPr>
        <p:spPr/>
        <p:txBody>
          <a:bodyPr/>
          <a:lstStyle/>
          <a:p>
            <a:r>
              <a:rPr lang="de-DE" dirty="0"/>
              <a:t>§6 Erneuerbare-Energien-Gesetz (EEG)</a:t>
            </a:r>
          </a:p>
        </p:txBody>
      </p:sp>
      <p:sp>
        <p:nvSpPr>
          <p:cNvPr id="6" name="Textplatzhalter 5">
            <a:extLst>
              <a:ext uri="{FF2B5EF4-FFF2-40B4-BE49-F238E27FC236}">
                <a16:creationId xmlns:a16="http://schemas.microsoft.com/office/drawing/2014/main" id="{BDE7EA62-5827-3F44-362C-EB978E781D81}"/>
              </a:ext>
            </a:extLst>
          </p:cNvPr>
          <p:cNvSpPr>
            <a:spLocks noGrp="1"/>
          </p:cNvSpPr>
          <p:nvPr>
            <p:ph type="body" sz="quarter" idx="17"/>
          </p:nvPr>
        </p:nvSpPr>
        <p:spPr>
          <a:xfrm>
            <a:off x="431999" y="1641491"/>
            <a:ext cx="8098225" cy="1258072"/>
          </a:xfrm>
          <a:solidFill>
            <a:srgbClr val="6AAAAA"/>
          </a:solidFill>
        </p:spPr>
        <p:txBody>
          <a:bodyPr/>
          <a:lstStyle/>
          <a:p>
            <a:pPr marL="114300" lvl="1" indent="-114300" defTabSz="577850">
              <a:lnSpc>
                <a:spcPct val="90000"/>
              </a:lnSpc>
              <a:spcBef>
                <a:spcPct val="0"/>
              </a:spcBef>
              <a:spcAft>
                <a:spcPct val="15000"/>
              </a:spcAft>
              <a:buChar char="•"/>
            </a:pPr>
            <a:r>
              <a:rPr lang="de-DE" sz="1600" b="0" dirty="0">
                <a:solidFill>
                  <a:schemeClr val="bg1"/>
                </a:solidFill>
              </a:rPr>
              <a:t>Finanzielle Beteiligung der Kommunen im 2,5 km Umkreis mit 0,2ct/kWh</a:t>
            </a:r>
          </a:p>
          <a:p>
            <a:pPr marL="114300" lvl="1" indent="-114300" defTabSz="577850">
              <a:lnSpc>
                <a:spcPct val="90000"/>
              </a:lnSpc>
              <a:spcBef>
                <a:spcPct val="0"/>
              </a:spcBef>
              <a:spcAft>
                <a:spcPct val="15000"/>
              </a:spcAft>
              <a:buChar char="•"/>
            </a:pPr>
            <a:r>
              <a:rPr lang="de-DE" sz="1600" b="0" dirty="0">
                <a:solidFill>
                  <a:schemeClr val="bg1"/>
                </a:solidFill>
              </a:rPr>
              <a:t>Bundesgesetzliche kann-Regelung wird durch das Beteiligungsgesetz M-V zur Pflicht</a:t>
            </a:r>
          </a:p>
          <a:p>
            <a:pPr marL="114300" lvl="1" indent="-114300" defTabSz="577850">
              <a:lnSpc>
                <a:spcPct val="90000"/>
              </a:lnSpc>
              <a:spcBef>
                <a:spcPct val="0"/>
              </a:spcBef>
              <a:spcAft>
                <a:spcPct val="15000"/>
              </a:spcAft>
              <a:buChar char="•"/>
            </a:pPr>
            <a:r>
              <a:rPr lang="de-DE" sz="1600" b="0" dirty="0">
                <a:solidFill>
                  <a:schemeClr val="bg1"/>
                </a:solidFill>
              </a:rPr>
              <a:t>Wird auf die Beteiligungshöhe  des </a:t>
            </a:r>
            <a:r>
              <a:rPr lang="de-DE" sz="1600" b="0" dirty="0" err="1">
                <a:solidFill>
                  <a:schemeClr val="bg1"/>
                </a:solidFill>
              </a:rPr>
              <a:t>BüGemBeteilG</a:t>
            </a:r>
            <a:r>
              <a:rPr lang="de-DE" sz="1600" b="0" dirty="0">
                <a:solidFill>
                  <a:schemeClr val="bg1"/>
                </a:solidFill>
              </a:rPr>
              <a:t> M-V angerechnet</a:t>
            </a:r>
          </a:p>
        </p:txBody>
      </p:sp>
    </p:spTree>
    <p:extLst>
      <p:ext uri="{BB962C8B-B14F-4D97-AF65-F5344CB8AC3E}">
        <p14:creationId xmlns:p14="http://schemas.microsoft.com/office/powerpoint/2010/main" val="1706034867"/>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08BEC685-931B-280F-EBEB-DBF6A0E50D5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4310" y="1242620"/>
            <a:ext cx="7729628" cy="5466901"/>
          </a:xfrm>
          <a:prstGeom prst="rect">
            <a:avLst/>
          </a:prstGeom>
        </p:spPr>
      </p:pic>
      <p:graphicFrame>
        <p:nvGraphicFramePr>
          <p:cNvPr id="3" name="Tabelle 2">
            <a:extLst>
              <a:ext uri="{FF2B5EF4-FFF2-40B4-BE49-F238E27FC236}">
                <a16:creationId xmlns:a16="http://schemas.microsoft.com/office/drawing/2014/main" id="{72BBA74F-D8A9-00C5-50CB-02D3D55F35CF}"/>
              </a:ext>
            </a:extLst>
          </p:cNvPr>
          <p:cNvGraphicFramePr>
            <a:graphicFrameLocks noGrp="1"/>
          </p:cNvGraphicFramePr>
          <p:nvPr>
            <p:extLst>
              <p:ext uri="{D42A27DB-BD31-4B8C-83A1-F6EECF244321}">
                <p14:modId xmlns:p14="http://schemas.microsoft.com/office/powerpoint/2010/main" val="874567138"/>
              </p:ext>
            </p:extLst>
          </p:nvPr>
        </p:nvGraphicFramePr>
        <p:xfrm>
          <a:off x="5638800" y="4056380"/>
          <a:ext cx="3348038" cy="2672080"/>
        </p:xfrm>
        <a:graphic>
          <a:graphicData uri="http://schemas.openxmlformats.org/drawingml/2006/table">
            <a:tbl>
              <a:tblPr firstRow="1" bandRow="1">
                <a:tableStyleId>{5C22544A-7EE6-4342-B048-85BDC9FD1C3A}</a:tableStyleId>
              </a:tblPr>
              <a:tblGrid>
                <a:gridCol w="3348038">
                  <a:extLst>
                    <a:ext uri="{9D8B030D-6E8A-4147-A177-3AD203B41FA5}">
                      <a16:colId xmlns:a16="http://schemas.microsoft.com/office/drawing/2014/main" val="853267698"/>
                    </a:ext>
                  </a:extLst>
                </a:gridCol>
              </a:tblGrid>
              <a:tr h="2672080">
                <a:tc>
                  <a:txBody>
                    <a:bodyPr/>
                    <a:lstStyle/>
                    <a:p>
                      <a:endParaRPr lang="de-DE" dirty="0"/>
                    </a:p>
                  </a:txBody>
                  <a:tcPr>
                    <a:solidFill>
                      <a:schemeClr val="bg1"/>
                    </a:solidFill>
                  </a:tcPr>
                </a:tc>
                <a:extLst>
                  <a:ext uri="{0D108BD9-81ED-4DB2-BD59-A6C34878D82A}">
                    <a16:rowId xmlns:a16="http://schemas.microsoft.com/office/drawing/2014/main" val="759013293"/>
                  </a:ext>
                </a:extLst>
              </a:tr>
            </a:tbl>
          </a:graphicData>
        </a:graphic>
      </p:graphicFrame>
      <p:graphicFrame>
        <p:nvGraphicFramePr>
          <p:cNvPr id="8" name="Tabelle 7">
            <a:extLst>
              <a:ext uri="{FF2B5EF4-FFF2-40B4-BE49-F238E27FC236}">
                <a16:creationId xmlns:a16="http://schemas.microsoft.com/office/drawing/2014/main" id="{33D8E9FA-A83B-5813-DF79-863E0CA2CF63}"/>
              </a:ext>
            </a:extLst>
          </p:cNvPr>
          <p:cNvGraphicFramePr>
            <a:graphicFrameLocks noGrp="1"/>
          </p:cNvGraphicFramePr>
          <p:nvPr>
            <p:extLst>
              <p:ext uri="{D42A27DB-BD31-4B8C-83A1-F6EECF244321}">
                <p14:modId xmlns:p14="http://schemas.microsoft.com/office/powerpoint/2010/main" val="2333760359"/>
              </p:ext>
            </p:extLst>
          </p:nvPr>
        </p:nvGraphicFramePr>
        <p:xfrm>
          <a:off x="5645393" y="4019675"/>
          <a:ext cx="3337476" cy="365760"/>
        </p:xfrm>
        <a:graphic>
          <a:graphicData uri="http://schemas.openxmlformats.org/drawingml/2006/table">
            <a:tbl>
              <a:tblPr firstRow="1" bandRow="1">
                <a:tableStyleId>{5C22544A-7EE6-4342-B048-85BDC9FD1C3A}</a:tableStyleId>
              </a:tblPr>
              <a:tblGrid>
                <a:gridCol w="3337476">
                  <a:extLst>
                    <a:ext uri="{9D8B030D-6E8A-4147-A177-3AD203B41FA5}">
                      <a16:colId xmlns:a16="http://schemas.microsoft.com/office/drawing/2014/main" val="3730089655"/>
                    </a:ext>
                  </a:extLst>
                </a:gridCol>
              </a:tblGrid>
              <a:tr h="359373">
                <a:tc>
                  <a:txBody>
                    <a:bodyPr/>
                    <a:lstStyle/>
                    <a:p>
                      <a:pPr algn="ctr"/>
                      <a:r>
                        <a:rPr lang="de-DE" sz="1800" dirty="0"/>
                        <a:t>Jährliche Zahlung</a:t>
                      </a:r>
                    </a:p>
                  </a:txBody>
                  <a:tcPr>
                    <a:lnL w="28575" cap="flat" cmpd="sng" algn="ctr">
                      <a:solidFill>
                        <a:schemeClr val="accent4">
                          <a:lumMod val="10000"/>
                        </a:schemeClr>
                      </a:solidFill>
                      <a:prstDash val="solid"/>
                      <a:round/>
                      <a:headEnd type="none" w="med" len="med"/>
                      <a:tailEnd type="none" w="med" len="med"/>
                    </a:lnL>
                    <a:lnR w="28575" cap="flat" cmpd="sng" algn="ctr">
                      <a:solidFill>
                        <a:schemeClr val="accent4">
                          <a:lumMod val="10000"/>
                        </a:schemeClr>
                      </a:solidFill>
                      <a:prstDash val="solid"/>
                      <a:round/>
                      <a:headEnd type="none" w="med" len="med"/>
                      <a:tailEnd type="none" w="med" len="med"/>
                    </a:lnR>
                    <a:lnT w="28575" cap="flat" cmpd="sng" algn="ctr">
                      <a:solidFill>
                        <a:schemeClr val="accent4">
                          <a:lumMod val="10000"/>
                        </a:schemeClr>
                      </a:solidFill>
                      <a:prstDash val="solid"/>
                      <a:round/>
                      <a:headEnd type="none" w="med" len="med"/>
                      <a:tailEnd type="none" w="med" len="med"/>
                    </a:lnT>
                    <a:lnB w="28575" cap="flat" cmpd="sng" algn="ctr">
                      <a:solidFill>
                        <a:schemeClr val="accent4">
                          <a:lumMod val="10000"/>
                        </a:schemeClr>
                      </a:solidFill>
                      <a:prstDash val="solid"/>
                      <a:round/>
                      <a:headEnd type="none" w="med" len="med"/>
                      <a:tailEnd type="none" w="med" len="med"/>
                    </a:lnB>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tcPr>
                </a:tc>
                <a:extLst>
                  <a:ext uri="{0D108BD9-81ED-4DB2-BD59-A6C34878D82A}">
                    <a16:rowId xmlns:a16="http://schemas.microsoft.com/office/drawing/2014/main" val="1298299013"/>
                  </a:ext>
                </a:extLst>
              </a:tr>
            </a:tbl>
          </a:graphicData>
        </a:graphic>
      </p:graphicFrame>
      <p:graphicFrame>
        <p:nvGraphicFramePr>
          <p:cNvPr id="9" name="Tabelle 8">
            <a:extLst>
              <a:ext uri="{FF2B5EF4-FFF2-40B4-BE49-F238E27FC236}">
                <a16:creationId xmlns:a16="http://schemas.microsoft.com/office/drawing/2014/main" id="{53D99629-B86B-DA24-8A9A-3689256F006B}"/>
              </a:ext>
            </a:extLst>
          </p:cNvPr>
          <p:cNvGraphicFramePr>
            <a:graphicFrameLocks noGrp="1"/>
          </p:cNvGraphicFramePr>
          <p:nvPr>
            <p:extLst>
              <p:ext uri="{D42A27DB-BD31-4B8C-83A1-F6EECF244321}">
                <p14:modId xmlns:p14="http://schemas.microsoft.com/office/powerpoint/2010/main" val="3046050895"/>
              </p:ext>
            </p:extLst>
          </p:nvPr>
        </p:nvGraphicFramePr>
        <p:xfrm>
          <a:off x="5643954" y="4455122"/>
          <a:ext cx="3337711" cy="2333028"/>
        </p:xfrm>
        <a:graphic>
          <a:graphicData uri="http://schemas.openxmlformats.org/drawingml/2006/table">
            <a:tbl>
              <a:tblPr firstRow="1" bandRow="1">
                <a:tableStyleId>{5C22544A-7EE6-4342-B048-85BDC9FD1C3A}</a:tableStyleId>
              </a:tblPr>
              <a:tblGrid>
                <a:gridCol w="3337711">
                  <a:extLst>
                    <a:ext uri="{9D8B030D-6E8A-4147-A177-3AD203B41FA5}">
                      <a16:colId xmlns:a16="http://schemas.microsoft.com/office/drawing/2014/main" val="3944777834"/>
                    </a:ext>
                  </a:extLst>
                </a:gridCol>
              </a:tblGrid>
              <a:tr h="583257">
                <a:tc>
                  <a:txBody>
                    <a:bodyPr/>
                    <a:lstStyle/>
                    <a:p>
                      <a:pPr algn="ctr"/>
                      <a:r>
                        <a:rPr lang="de-DE" b="1" dirty="0">
                          <a:solidFill>
                            <a:schemeClr val="accent4">
                              <a:lumMod val="10000"/>
                            </a:schemeClr>
                          </a:solidFill>
                        </a:rPr>
                        <a:t>Zislow </a:t>
                      </a:r>
                    </a:p>
                    <a:p>
                      <a:pPr algn="ctr"/>
                      <a:r>
                        <a:rPr lang="de-DE" sz="1800" b="1" dirty="0">
                          <a:solidFill>
                            <a:schemeClr val="accent4">
                              <a:lumMod val="10000"/>
                            </a:schemeClr>
                          </a:solidFill>
                        </a:rPr>
                        <a:t>192955,23 €</a:t>
                      </a:r>
                    </a:p>
                  </a:txBody>
                  <a:tcPr>
                    <a:lnL w="28575" cap="flat" cmpd="sng" algn="ctr">
                      <a:solidFill>
                        <a:schemeClr val="accent4">
                          <a:lumMod val="10000"/>
                        </a:schemeClr>
                      </a:solidFill>
                      <a:prstDash val="solid"/>
                      <a:round/>
                      <a:headEnd type="none" w="med" len="med"/>
                      <a:tailEnd type="none" w="med" len="med"/>
                    </a:lnL>
                    <a:lnR w="28575" cap="flat" cmpd="sng" algn="ctr">
                      <a:solidFill>
                        <a:schemeClr val="accent4">
                          <a:lumMod val="10000"/>
                        </a:schemeClr>
                      </a:solidFill>
                      <a:prstDash val="solid"/>
                      <a:round/>
                      <a:headEnd type="none" w="med" len="med"/>
                      <a:tailEnd type="none" w="med" len="med"/>
                    </a:lnR>
                    <a:lnT w="28575" cap="flat" cmpd="sng" algn="ctr">
                      <a:solidFill>
                        <a:schemeClr val="accent4">
                          <a:lumMod val="10000"/>
                        </a:schemeClr>
                      </a:solidFill>
                      <a:prstDash val="solid"/>
                      <a:round/>
                      <a:headEnd type="none" w="med" len="med"/>
                      <a:tailEnd type="none" w="med" len="med"/>
                    </a:lnT>
                    <a:lnB w="28575" cap="flat" cmpd="sng" algn="ctr">
                      <a:solidFill>
                        <a:schemeClr val="accent4">
                          <a:lumMod val="10000"/>
                        </a:schemeClr>
                      </a:solidFill>
                      <a:prstDash val="solid"/>
                      <a:round/>
                      <a:headEnd type="none" w="med" len="med"/>
                      <a:tailEnd type="none" w="med" len="med"/>
                    </a:lnB>
                    <a:solidFill>
                      <a:srgbClr val="3CE458">
                        <a:alpha val="43922"/>
                      </a:srgbClr>
                    </a:solidFill>
                  </a:tcPr>
                </a:tc>
                <a:extLst>
                  <a:ext uri="{0D108BD9-81ED-4DB2-BD59-A6C34878D82A}">
                    <a16:rowId xmlns:a16="http://schemas.microsoft.com/office/drawing/2014/main" val="3554892089"/>
                  </a:ext>
                </a:extLst>
              </a:tr>
              <a:tr h="583257">
                <a:tc>
                  <a:txBody>
                    <a:bodyPr/>
                    <a:lstStyle/>
                    <a:p>
                      <a:pPr algn="ctr"/>
                      <a:r>
                        <a:rPr lang="de-DE" b="1" dirty="0" err="1">
                          <a:solidFill>
                            <a:schemeClr val="accent4">
                              <a:lumMod val="10000"/>
                            </a:schemeClr>
                          </a:solidFill>
                        </a:rPr>
                        <a:t>Fünfseen</a:t>
                      </a:r>
                      <a:endParaRPr lang="de-DE" b="1" dirty="0">
                        <a:solidFill>
                          <a:schemeClr val="accent4">
                            <a:lumMod val="10000"/>
                          </a:schemeClr>
                        </a:solidFill>
                      </a:endParaRPr>
                    </a:p>
                    <a:p>
                      <a:pPr algn="ctr"/>
                      <a:r>
                        <a:rPr lang="de-DE" sz="1800" b="1" dirty="0">
                          <a:solidFill>
                            <a:schemeClr val="accent4">
                              <a:lumMod val="10000"/>
                            </a:schemeClr>
                          </a:solidFill>
                        </a:rPr>
                        <a:t>171262,07 €</a:t>
                      </a:r>
                    </a:p>
                  </a:txBody>
                  <a:tcPr>
                    <a:lnL w="28575" cap="flat" cmpd="sng" algn="ctr">
                      <a:solidFill>
                        <a:schemeClr val="accent4">
                          <a:lumMod val="10000"/>
                        </a:schemeClr>
                      </a:solidFill>
                      <a:prstDash val="solid"/>
                      <a:round/>
                      <a:headEnd type="none" w="med" len="med"/>
                      <a:tailEnd type="none" w="med" len="med"/>
                    </a:lnL>
                    <a:lnR w="28575" cap="flat" cmpd="sng" algn="ctr">
                      <a:solidFill>
                        <a:schemeClr val="accent4">
                          <a:lumMod val="10000"/>
                        </a:schemeClr>
                      </a:solidFill>
                      <a:prstDash val="solid"/>
                      <a:round/>
                      <a:headEnd type="none" w="med" len="med"/>
                      <a:tailEnd type="none" w="med" len="med"/>
                    </a:lnR>
                    <a:lnT w="28575" cap="flat" cmpd="sng" algn="ctr">
                      <a:solidFill>
                        <a:schemeClr val="accent4">
                          <a:lumMod val="10000"/>
                        </a:schemeClr>
                      </a:solidFill>
                      <a:prstDash val="solid"/>
                      <a:round/>
                      <a:headEnd type="none" w="med" len="med"/>
                      <a:tailEnd type="none" w="med" len="med"/>
                    </a:lnT>
                    <a:lnB w="28575" cap="flat" cmpd="sng" algn="ctr">
                      <a:solidFill>
                        <a:schemeClr val="accent4">
                          <a:lumMod val="10000"/>
                        </a:schemeClr>
                      </a:solidFill>
                      <a:prstDash val="solid"/>
                      <a:round/>
                      <a:headEnd type="none" w="med" len="med"/>
                      <a:tailEnd type="none" w="med" len="med"/>
                    </a:lnB>
                    <a:solidFill>
                      <a:srgbClr val="FFFF00">
                        <a:alpha val="44000"/>
                      </a:srgbClr>
                    </a:solidFill>
                  </a:tcPr>
                </a:tc>
                <a:extLst>
                  <a:ext uri="{0D108BD9-81ED-4DB2-BD59-A6C34878D82A}">
                    <a16:rowId xmlns:a16="http://schemas.microsoft.com/office/drawing/2014/main" val="2332986617"/>
                  </a:ext>
                </a:extLst>
              </a:tr>
              <a:tr h="583257">
                <a:tc>
                  <a:txBody>
                    <a:bodyPr/>
                    <a:lstStyle/>
                    <a:p>
                      <a:pPr algn="ctr"/>
                      <a:r>
                        <a:rPr lang="de-DE" b="1" dirty="0">
                          <a:solidFill>
                            <a:schemeClr val="accent4">
                              <a:lumMod val="10000"/>
                            </a:schemeClr>
                          </a:solidFill>
                        </a:rPr>
                        <a:t>Plau am See</a:t>
                      </a:r>
                    </a:p>
                    <a:p>
                      <a:pPr algn="ctr"/>
                      <a:r>
                        <a:rPr lang="de-DE" sz="1800" b="1" dirty="0">
                          <a:solidFill>
                            <a:schemeClr val="accent4">
                              <a:lumMod val="10000"/>
                            </a:schemeClr>
                          </a:solidFill>
                        </a:rPr>
                        <a:t>8597,43 €</a:t>
                      </a:r>
                    </a:p>
                  </a:txBody>
                  <a:tcPr>
                    <a:lnL w="28575" cap="flat" cmpd="sng" algn="ctr">
                      <a:solidFill>
                        <a:schemeClr val="accent4">
                          <a:lumMod val="10000"/>
                        </a:schemeClr>
                      </a:solidFill>
                      <a:prstDash val="solid"/>
                      <a:round/>
                      <a:headEnd type="none" w="med" len="med"/>
                      <a:tailEnd type="none" w="med" len="med"/>
                    </a:lnL>
                    <a:lnR w="28575" cap="flat" cmpd="sng" algn="ctr">
                      <a:solidFill>
                        <a:schemeClr val="accent4">
                          <a:lumMod val="10000"/>
                        </a:schemeClr>
                      </a:solidFill>
                      <a:prstDash val="solid"/>
                      <a:round/>
                      <a:headEnd type="none" w="med" len="med"/>
                      <a:tailEnd type="none" w="med" len="med"/>
                    </a:lnR>
                    <a:lnT w="28575" cap="flat" cmpd="sng" algn="ctr">
                      <a:solidFill>
                        <a:schemeClr val="accent4">
                          <a:lumMod val="10000"/>
                        </a:schemeClr>
                      </a:solidFill>
                      <a:prstDash val="solid"/>
                      <a:round/>
                      <a:headEnd type="none" w="med" len="med"/>
                      <a:tailEnd type="none" w="med" len="med"/>
                    </a:lnT>
                    <a:lnB w="28575" cap="flat" cmpd="sng" algn="ctr">
                      <a:solidFill>
                        <a:schemeClr val="accent4">
                          <a:lumMod val="10000"/>
                        </a:schemeClr>
                      </a:solidFill>
                      <a:prstDash val="solid"/>
                      <a:round/>
                      <a:headEnd type="none" w="med" len="med"/>
                      <a:tailEnd type="none" w="med" len="med"/>
                    </a:lnB>
                    <a:solidFill>
                      <a:srgbClr val="0070C0">
                        <a:alpha val="44000"/>
                      </a:srgbClr>
                    </a:solidFill>
                  </a:tcPr>
                </a:tc>
                <a:extLst>
                  <a:ext uri="{0D108BD9-81ED-4DB2-BD59-A6C34878D82A}">
                    <a16:rowId xmlns:a16="http://schemas.microsoft.com/office/drawing/2014/main" val="3522934813"/>
                  </a:ext>
                </a:extLst>
              </a:tr>
              <a:tr h="583257">
                <a:tc>
                  <a:txBody>
                    <a:bodyPr/>
                    <a:lstStyle/>
                    <a:p>
                      <a:pPr algn="ctr"/>
                      <a:r>
                        <a:rPr lang="de-DE" b="1" dirty="0">
                          <a:solidFill>
                            <a:schemeClr val="accent4">
                              <a:lumMod val="10000"/>
                            </a:schemeClr>
                          </a:solidFill>
                        </a:rPr>
                        <a:t>Stuer</a:t>
                      </a:r>
                    </a:p>
                    <a:p>
                      <a:pPr algn="ctr"/>
                      <a:r>
                        <a:rPr lang="de-DE" sz="1800" b="1" dirty="0">
                          <a:solidFill>
                            <a:schemeClr val="accent4">
                              <a:lumMod val="10000"/>
                            </a:schemeClr>
                          </a:solidFill>
                        </a:rPr>
                        <a:t>17185,24 €</a:t>
                      </a:r>
                    </a:p>
                  </a:txBody>
                  <a:tcPr>
                    <a:lnL w="28575" cap="flat" cmpd="sng" algn="ctr">
                      <a:solidFill>
                        <a:schemeClr val="accent4">
                          <a:lumMod val="10000"/>
                        </a:schemeClr>
                      </a:solidFill>
                      <a:prstDash val="solid"/>
                      <a:round/>
                      <a:headEnd type="none" w="med" len="med"/>
                      <a:tailEnd type="none" w="med" len="med"/>
                    </a:lnL>
                    <a:lnR w="28575" cap="flat" cmpd="sng" algn="ctr">
                      <a:solidFill>
                        <a:schemeClr val="accent4">
                          <a:lumMod val="10000"/>
                        </a:schemeClr>
                      </a:solidFill>
                      <a:prstDash val="solid"/>
                      <a:round/>
                      <a:headEnd type="none" w="med" len="med"/>
                      <a:tailEnd type="none" w="med" len="med"/>
                    </a:lnR>
                    <a:lnT w="28575" cap="flat" cmpd="sng" algn="ctr">
                      <a:solidFill>
                        <a:schemeClr val="accent4">
                          <a:lumMod val="10000"/>
                        </a:schemeClr>
                      </a:solidFill>
                      <a:prstDash val="solid"/>
                      <a:round/>
                      <a:headEnd type="none" w="med" len="med"/>
                      <a:tailEnd type="none" w="med" len="med"/>
                    </a:lnT>
                    <a:lnB w="28575" cap="flat" cmpd="sng" algn="ctr">
                      <a:solidFill>
                        <a:schemeClr val="accent4">
                          <a:lumMod val="10000"/>
                        </a:schemeClr>
                      </a:solidFill>
                      <a:prstDash val="solid"/>
                      <a:round/>
                      <a:headEnd type="none" w="med" len="med"/>
                      <a:tailEnd type="none" w="med" len="med"/>
                    </a:lnB>
                    <a:solidFill>
                      <a:srgbClr val="C00000">
                        <a:alpha val="44000"/>
                      </a:srgbClr>
                    </a:solidFill>
                  </a:tcPr>
                </a:tc>
                <a:extLst>
                  <a:ext uri="{0D108BD9-81ED-4DB2-BD59-A6C34878D82A}">
                    <a16:rowId xmlns:a16="http://schemas.microsoft.com/office/drawing/2014/main" val="2716630718"/>
                  </a:ext>
                </a:extLst>
              </a:tr>
            </a:tbl>
          </a:graphicData>
        </a:graphic>
      </p:graphicFrame>
      <p:sp>
        <p:nvSpPr>
          <p:cNvPr id="2" name="Textplatzhalter 5">
            <a:extLst>
              <a:ext uri="{FF2B5EF4-FFF2-40B4-BE49-F238E27FC236}">
                <a16:creationId xmlns:a16="http://schemas.microsoft.com/office/drawing/2014/main" id="{5EF7874F-388C-1212-A420-A3648C595375}"/>
              </a:ext>
            </a:extLst>
          </p:cNvPr>
          <p:cNvSpPr txBox="1">
            <a:spLocks/>
          </p:cNvSpPr>
          <p:nvPr/>
        </p:nvSpPr>
        <p:spPr>
          <a:xfrm>
            <a:off x="341512" y="204376"/>
            <a:ext cx="2387400" cy="288824"/>
          </a:xfrm>
          <a:prstGeom prst="rect">
            <a:avLst/>
          </a:prstGeom>
        </p:spPr>
        <p:txBody>
          <a:bodyPr/>
          <a:lstStyle>
            <a:lvl1pPr marL="342900" marR="0" indent="-342900" algn="l" defTabSz="914400" rtl="0" eaLnBrk="1" latinLnBrk="0" hangingPunct="1">
              <a:lnSpc>
                <a:spcPct val="100000"/>
              </a:lnSpc>
              <a:spcBef>
                <a:spcPts val="400"/>
              </a:spcBef>
              <a:spcAft>
                <a:spcPts val="0"/>
              </a:spcAft>
              <a:buClrTx/>
              <a:buSzPct val="70000"/>
              <a:buFontTx/>
              <a:buBlip>
                <a:blip r:embed="rId3"/>
              </a:buBlip>
              <a:tabLst/>
              <a:defRPr sz="2000" b="1" i="0" u="none" strike="noStrike" cap="none" spc="0" baseline="0">
                <a:solidFill>
                  <a:schemeClr val="accent1"/>
                </a:solidFill>
                <a:uFillTx/>
                <a:latin typeface="+mn-lt"/>
                <a:ea typeface="+mn-ea"/>
                <a:cs typeface="+mn-cs"/>
                <a:sym typeface="Arial"/>
              </a:defRPr>
            </a:lvl1pPr>
            <a:lvl2pPr marL="774700" marR="0" indent="-317500" algn="l" defTabSz="914400" rtl="0" eaLnBrk="1" latinLnBrk="0" hangingPunct="1">
              <a:lnSpc>
                <a:spcPct val="100000"/>
              </a:lnSpc>
              <a:spcBef>
                <a:spcPts val="400"/>
              </a:spcBef>
              <a:spcAft>
                <a:spcPts val="0"/>
              </a:spcAft>
              <a:buClrTx/>
              <a:buSzPct val="65000"/>
              <a:buFontTx/>
              <a:buBlip>
                <a:blip r:embed="rId3"/>
              </a:buBlip>
              <a:tabLst/>
              <a:defRPr sz="2000" b="1" i="0" u="none" strike="noStrike" cap="none" spc="0" baseline="0">
                <a:solidFill>
                  <a:schemeClr val="accent1"/>
                </a:solidFill>
                <a:uFillTx/>
                <a:latin typeface="+mn-lt"/>
                <a:ea typeface="+mn-ea"/>
                <a:cs typeface="+mn-cs"/>
                <a:sym typeface="Arial"/>
              </a:defRPr>
            </a:lvl2pPr>
            <a:lvl3pPr marL="1183341" marR="0" indent="-268941" algn="l" defTabSz="914400" rtl="0" eaLnBrk="1" latinLnBrk="0" hangingPunct="1">
              <a:lnSpc>
                <a:spcPct val="100000"/>
              </a:lnSpc>
              <a:spcBef>
                <a:spcPts val="400"/>
              </a:spcBef>
              <a:spcAft>
                <a:spcPts val="0"/>
              </a:spcAft>
              <a:buClrTx/>
              <a:buSzPct val="60000"/>
              <a:buFontTx/>
              <a:buBlip>
                <a:blip r:embed="rId3"/>
              </a:buBlip>
              <a:tabLst/>
              <a:defRPr sz="2000" b="1" i="0" u="none" strike="noStrike" cap="none" spc="0" baseline="0">
                <a:solidFill>
                  <a:schemeClr val="accent1"/>
                </a:solidFill>
                <a:uFillTx/>
                <a:latin typeface="+mn-lt"/>
                <a:ea typeface="+mn-ea"/>
                <a:cs typeface="+mn-cs"/>
                <a:sym typeface="Arial"/>
              </a:defRPr>
            </a:lvl3pPr>
            <a:lvl4pPr marL="1657350" marR="0" indent="-285750" algn="l" defTabSz="914400" rtl="0" eaLnBrk="1" latinLnBrk="0" hangingPunct="1">
              <a:lnSpc>
                <a:spcPct val="100000"/>
              </a:lnSpc>
              <a:spcBef>
                <a:spcPts val="400"/>
              </a:spcBef>
              <a:spcAft>
                <a:spcPts val="0"/>
              </a:spcAft>
              <a:buClrTx/>
              <a:buSzPct val="55000"/>
              <a:buFontTx/>
              <a:buBlip>
                <a:blip r:embed="rId3"/>
              </a:buBlip>
              <a:tabLst/>
              <a:defRPr sz="2000" b="1" i="0" u="none" strike="noStrike" cap="none" spc="0" baseline="0">
                <a:solidFill>
                  <a:schemeClr val="accent1"/>
                </a:solidFill>
                <a:uFillTx/>
                <a:latin typeface="+mn-lt"/>
                <a:ea typeface="+mn-ea"/>
                <a:cs typeface="+mn-cs"/>
                <a:sym typeface="Arial"/>
              </a:defRPr>
            </a:lvl4pPr>
            <a:lvl5pPr marL="2133600" marR="0" indent="-304800" algn="l" defTabSz="914400" rtl="0" eaLnBrk="1" latinLnBrk="0" hangingPunct="1">
              <a:lnSpc>
                <a:spcPct val="100000"/>
              </a:lnSpc>
              <a:spcBef>
                <a:spcPts val="400"/>
              </a:spcBef>
              <a:spcAft>
                <a:spcPts val="0"/>
              </a:spcAft>
              <a:buClrTx/>
              <a:buSzPct val="50000"/>
              <a:buFontTx/>
              <a:buBlip>
                <a:blip r:embed="rId3"/>
              </a:buBlip>
              <a:tabLst/>
              <a:defRPr sz="2000" b="1" i="0" u="none" strike="noStrike" cap="none" spc="0" baseline="0">
                <a:solidFill>
                  <a:schemeClr val="accent1"/>
                </a:solidFill>
                <a:uFillTx/>
                <a:latin typeface="+mn-lt"/>
                <a:ea typeface="+mn-ea"/>
                <a:cs typeface="+mn-cs"/>
                <a:sym typeface="Arial"/>
              </a:defRPr>
            </a:lvl5pPr>
            <a:lvl6pPr marL="25400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6pPr>
            <a:lvl7pPr marL="29972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7pPr>
            <a:lvl8pPr marL="34544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8pPr>
            <a:lvl9pPr marL="39116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9pPr>
          </a:lstStyle>
          <a:p>
            <a:pPr marL="0" indent="0">
              <a:buNone/>
            </a:pPr>
            <a:r>
              <a:rPr lang="de-DE" sz="1400" b="0" kern="0" dirty="0"/>
              <a:t>Kommunale Teilhabe</a:t>
            </a:r>
          </a:p>
        </p:txBody>
      </p:sp>
      <p:sp>
        <p:nvSpPr>
          <p:cNvPr id="12" name="Textplatzhalter 2">
            <a:extLst>
              <a:ext uri="{FF2B5EF4-FFF2-40B4-BE49-F238E27FC236}">
                <a16:creationId xmlns:a16="http://schemas.microsoft.com/office/drawing/2014/main" id="{C1A2327D-1DBA-138C-A01C-24ADB4FBF3F2}"/>
              </a:ext>
            </a:extLst>
          </p:cNvPr>
          <p:cNvSpPr txBox="1">
            <a:spLocks/>
          </p:cNvSpPr>
          <p:nvPr/>
        </p:nvSpPr>
        <p:spPr>
          <a:xfrm>
            <a:off x="432000" y="864000"/>
            <a:ext cx="8280000" cy="369332"/>
          </a:xfrm>
          <a:prstGeom prst="rect">
            <a:avLst/>
          </a:prstGeom>
        </p:spPr>
        <p:txBody>
          <a:bodyPr/>
          <a:lstStyle>
            <a:lvl1pPr marL="342900" marR="0" indent="-342900" algn="l" defTabSz="914400" rtl="0" eaLnBrk="1" latinLnBrk="0" hangingPunct="1">
              <a:lnSpc>
                <a:spcPct val="100000"/>
              </a:lnSpc>
              <a:spcBef>
                <a:spcPts val="400"/>
              </a:spcBef>
              <a:spcAft>
                <a:spcPts val="0"/>
              </a:spcAft>
              <a:buClrTx/>
              <a:buSzPct val="70000"/>
              <a:buFontTx/>
              <a:buBlip>
                <a:blip r:embed="rId3"/>
              </a:buBlip>
              <a:tabLst/>
              <a:defRPr sz="2000" b="1" i="0" u="none" strike="noStrike" cap="none" spc="0" baseline="0">
                <a:solidFill>
                  <a:schemeClr val="accent1"/>
                </a:solidFill>
                <a:uFillTx/>
                <a:latin typeface="+mn-lt"/>
                <a:ea typeface="+mn-ea"/>
                <a:cs typeface="+mn-cs"/>
                <a:sym typeface="Arial"/>
              </a:defRPr>
            </a:lvl1pPr>
            <a:lvl2pPr marL="774700" marR="0" indent="-317500" algn="l" defTabSz="914400" rtl="0" eaLnBrk="1" latinLnBrk="0" hangingPunct="1">
              <a:lnSpc>
                <a:spcPct val="100000"/>
              </a:lnSpc>
              <a:spcBef>
                <a:spcPts val="400"/>
              </a:spcBef>
              <a:spcAft>
                <a:spcPts val="0"/>
              </a:spcAft>
              <a:buClrTx/>
              <a:buSzPct val="65000"/>
              <a:buFontTx/>
              <a:buBlip>
                <a:blip r:embed="rId3"/>
              </a:buBlip>
              <a:tabLst/>
              <a:defRPr sz="2000" b="1" i="0" u="none" strike="noStrike" cap="none" spc="0" baseline="0">
                <a:solidFill>
                  <a:schemeClr val="accent1"/>
                </a:solidFill>
                <a:uFillTx/>
                <a:latin typeface="+mn-lt"/>
                <a:ea typeface="+mn-ea"/>
                <a:cs typeface="+mn-cs"/>
                <a:sym typeface="Arial"/>
              </a:defRPr>
            </a:lvl2pPr>
            <a:lvl3pPr marL="1183341" marR="0" indent="-268941" algn="l" defTabSz="914400" rtl="0" eaLnBrk="1" latinLnBrk="0" hangingPunct="1">
              <a:lnSpc>
                <a:spcPct val="100000"/>
              </a:lnSpc>
              <a:spcBef>
                <a:spcPts val="400"/>
              </a:spcBef>
              <a:spcAft>
                <a:spcPts val="0"/>
              </a:spcAft>
              <a:buClrTx/>
              <a:buSzPct val="60000"/>
              <a:buFontTx/>
              <a:buBlip>
                <a:blip r:embed="rId3"/>
              </a:buBlip>
              <a:tabLst/>
              <a:defRPr sz="2000" b="1" i="0" u="none" strike="noStrike" cap="none" spc="0" baseline="0">
                <a:solidFill>
                  <a:schemeClr val="accent1"/>
                </a:solidFill>
                <a:uFillTx/>
                <a:latin typeface="+mn-lt"/>
                <a:ea typeface="+mn-ea"/>
                <a:cs typeface="+mn-cs"/>
                <a:sym typeface="Arial"/>
              </a:defRPr>
            </a:lvl3pPr>
            <a:lvl4pPr marL="1657350" marR="0" indent="-285750" algn="l" defTabSz="914400" rtl="0" eaLnBrk="1" latinLnBrk="0" hangingPunct="1">
              <a:lnSpc>
                <a:spcPct val="100000"/>
              </a:lnSpc>
              <a:spcBef>
                <a:spcPts val="400"/>
              </a:spcBef>
              <a:spcAft>
                <a:spcPts val="0"/>
              </a:spcAft>
              <a:buClrTx/>
              <a:buSzPct val="55000"/>
              <a:buFontTx/>
              <a:buBlip>
                <a:blip r:embed="rId3"/>
              </a:buBlip>
              <a:tabLst/>
              <a:defRPr sz="2000" b="1" i="0" u="none" strike="noStrike" cap="none" spc="0" baseline="0">
                <a:solidFill>
                  <a:schemeClr val="accent1"/>
                </a:solidFill>
                <a:uFillTx/>
                <a:latin typeface="+mn-lt"/>
                <a:ea typeface="+mn-ea"/>
                <a:cs typeface="+mn-cs"/>
                <a:sym typeface="Arial"/>
              </a:defRPr>
            </a:lvl4pPr>
            <a:lvl5pPr marL="2133600" marR="0" indent="-304800" algn="l" defTabSz="914400" rtl="0" eaLnBrk="1" latinLnBrk="0" hangingPunct="1">
              <a:lnSpc>
                <a:spcPct val="100000"/>
              </a:lnSpc>
              <a:spcBef>
                <a:spcPts val="400"/>
              </a:spcBef>
              <a:spcAft>
                <a:spcPts val="0"/>
              </a:spcAft>
              <a:buClrTx/>
              <a:buSzPct val="50000"/>
              <a:buFontTx/>
              <a:buBlip>
                <a:blip r:embed="rId3"/>
              </a:buBlip>
              <a:tabLst/>
              <a:defRPr sz="2000" b="1" i="0" u="none" strike="noStrike" cap="none" spc="0" baseline="0">
                <a:solidFill>
                  <a:schemeClr val="accent1"/>
                </a:solidFill>
                <a:uFillTx/>
                <a:latin typeface="+mn-lt"/>
                <a:ea typeface="+mn-ea"/>
                <a:cs typeface="+mn-cs"/>
                <a:sym typeface="Arial"/>
              </a:defRPr>
            </a:lvl5pPr>
            <a:lvl6pPr marL="25400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6pPr>
            <a:lvl7pPr marL="29972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7pPr>
            <a:lvl8pPr marL="34544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8pPr>
            <a:lvl9pPr marL="39116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9pPr>
          </a:lstStyle>
          <a:p>
            <a:pPr marL="0" indent="0">
              <a:buNone/>
            </a:pPr>
            <a:r>
              <a:rPr lang="de-DE" kern="0" dirty="0"/>
              <a:t>Finanzielle Zuwendungen an die Gemeinden gemäß § 6 EEG</a:t>
            </a:r>
          </a:p>
        </p:txBody>
      </p:sp>
    </p:spTree>
    <p:extLst>
      <p:ext uri="{BB962C8B-B14F-4D97-AF65-F5344CB8AC3E}">
        <p14:creationId xmlns:p14="http://schemas.microsoft.com/office/powerpoint/2010/main" val="4291499289"/>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3C49E88-2944-1961-F459-E43453985251}"/>
              </a:ext>
            </a:extLst>
          </p:cNvPr>
          <p:cNvSpPr>
            <a:spLocks noGrp="1"/>
          </p:cNvSpPr>
          <p:nvPr>
            <p:ph type="body" sz="quarter" idx="13"/>
          </p:nvPr>
        </p:nvSpPr>
        <p:spPr>
          <a:xfrm>
            <a:off x="432000" y="852942"/>
            <a:ext cx="8280000" cy="360000"/>
          </a:xfrm>
        </p:spPr>
        <p:txBody>
          <a:bodyPr/>
          <a:lstStyle/>
          <a:p>
            <a:r>
              <a:rPr lang="de-DE" dirty="0"/>
              <a:t>Strompreisreduktion</a:t>
            </a:r>
          </a:p>
        </p:txBody>
      </p:sp>
      <p:pic>
        <p:nvPicPr>
          <p:cNvPr id="5" name="Bild" descr="Bild">
            <a:extLst>
              <a:ext uri="{FF2B5EF4-FFF2-40B4-BE49-F238E27FC236}">
                <a16:creationId xmlns:a16="http://schemas.microsoft.com/office/drawing/2014/main" id="{C0666819-5A1C-2850-9D06-9F78064D6F32}"/>
              </a:ext>
            </a:extLst>
          </p:cNvPr>
          <p:cNvPicPr>
            <a:picLocks noChangeAspect="1"/>
          </p:cNvPicPr>
          <p:nvPr/>
        </p:nvPicPr>
        <p:blipFill>
          <a:blip r:embed="rId2"/>
          <a:stretch>
            <a:fillRect/>
          </a:stretch>
        </p:blipFill>
        <p:spPr>
          <a:xfrm>
            <a:off x="1965589" y="1373132"/>
            <a:ext cx="472355" cy="965755"/>
          </a:xfrm>
          <a:prstGeom prst="rect">
            <a:avLst/>
          </a:prstGeom>
          <a:ln w="12700">
            <a:miter lim="400000"/>
          </a:ln>
        </p:spPr>
      </p:pic>
      <p:pic>
        <p:nvPicPr>
          <p:cNvPr id="7" name="Bild" descr="Bild">
            <a:extLst>
              <a:ext uri="{FF2B5EF4-FFF2-40B4-BE49-F238E27FC236}">
                <a16:creationId xmlns:a16="http://schemas.microsoft.com/office/drawing/2014/main" id="{C1D4B94B-6E4C-8A45-F80A-DED147A1E208}"/>
              </a:ext>
            </a:extLst>
          </p:cNvPr>
          <p:cNvPicPr>
            <a:picLocks noChangeAspect="1"/>
          </p:cNvPicPr>
          <p:nvPr/>
        </p:nvPicPr>
        <p:blipFill>
          <a:blip r:embed="rId3"/>
          <a:stretch>
            <a:fillRect/>
          </a:stretch>
        </p:blipFill>
        <p:spPr>
          <a:xfrm>
            <a:off x="5891040" y="1551612"/>
            <a:ext cx="933451" cy="681039"/>
          </a:xfrm>
          <a:prstGeom prst="rect">
            <a:avLst/>
          </a:prstGeom>
          <a:ln w="12700">
            <a:miter lim="400000"/>
          </a:ln>
        </p:spPr>
      </p:pic>
      <p:grpSp>
        <p:nvGrpSpPr>
          <p:cNvPr id="8" name="Textplatzhalter 4">
            <a:extLst>
              <a:ext uri="{FF2B5EF4-FFF2-40B4-BE49-F238E27FC236}">
                <a16:creationId xmlns:a16="http://schemas.microsoft.com/office/drawing/2014/main" id="{967D9C23-AA0E-5B37-937C-4BD6EC686153}"/>
              </a:ext>
            </a:extLst>
          </p:cNvPr>
          <p:cNvGrpSpPr/>
          <p:nvPr/>
        </p:nvGrpSpPr>
        <p:grpSpPr>
          <a:xfrm rot="5400000">
            <a:off x="4138633" y="573526"/>
            <a:ext cx="426639" cy="2327547"/>
            <a:chOff x="0" y="-1"/>
            <a:chExt cx="426637" cy="1795685"/>
          </a:xfrm>
        </p:grpSpPr>
        <p:sp>
          <p:nvSpPr>
            <p:cNvPr id="9" name="Rechteck">
              <a:extLst>
                <a:ext uri="{FF2B5EF4-FFF2-40B4-BE49-F238E27FC236}">
                  <a16:creationId xmlns:a16="http://schemas.microsoft.com/office/drawing/2014/main" id="{82B74EF7-405D-42E3-FF21-C8D289A12173}"/>
                </a:ext>
              </a:extLst>
            </p:cNvPr>
            <p:cNvSpPr/>
            <p:nvPr/>
          </p:nvSpPr>
          <p:spPr>
            <a:xfrm rot="16200000">
              <a:off x="-666358" y="702690"/>
              <a:ext cx="1795685" cy="390304"/>
            </a:xfrm>
            <a:prstGeom prst="rect">
              <a:avLst/>
            </a:prstGeom>
            <a:solidFill>
              <a:srgbClr val="006799"/>
            </a:solidFill>
            <a:ln w="25400" cap="flat">
              <a:solidFill>
                <a:schemeClr val="accent5">
                  <a:lumOff val="2549"/>
                </a:schemeClr>
              </a:solidFill>
              <a:prstDash val="solid"/>
              <a:miter lim="800000"/>
            </a:ln>
            <a:effectLst/>
          </p:spPr>
          <p:txBody>
            <a:bodyPr wrap="square" lIns="45718" tIns="45718" rIns="45718" bIns="45718" numCol="1" anchor="t">
              <a:noAutofit/>
            </a:bodyPr>
            <a:lstStyle/>
            <a:p>
              <a:pPr algn="ctr">
                <a:lnSpc>
                  <a:spcPts val="2300"/>
                </a:lnSpc>
                <a:spcBef>
                  <a:spcPts val="600"/>
                </a:spcBef>
                <a:defRPr sz="1800" b="0">
                  <a:solidFill>
                    <a:srgbClr val="535353"/>
                  </a:solidFill>
                </a:defRPr>
              </a:pPr>
              <a:endParaRPr/>
            </a:p>
          </p:txBody>
        </p:sp>
        <p:sp>
          <p:nvSpPr>
            <p:cNvPr id="10" name="300.000 € Investition">
              <a:extLst>
                <a:ext uri="{FF2B5EF4-FFF2-40B4-BE49-F238E27FC236}">
                  <a16:creationId xmlns:a16="http://schemas.microsoft.com/office/drawing/2014/main" id="{E4651509-2C18-6887-976E-D33B5B57E127}"/>
                </a:ext>
              </a:extLst>
            </p:cNvPr>
            <p:cNvSpPr txBox="1"/>
            <p:nvPr/>
          </p:nvSpPr>
          <p:spPr>
            <a:xfrm rot="16200000">
              <a:off x="-702072" y="702071"/>
              <a:ext cx="1795685" cy="3915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lnSpc>
                  <a:spcPts val="2300"/>
                </a:lnSpc>
                <a:spcBef>
                  <a:spcPts val="600"/>
                </a:spcBef>
                <a:defRPr sz="1400" b="0"/>
              </a:lvl1pPr>
            </a:lstStyle>
            <a:p>
              <a:r>
                <a:rPr lang="de-DE" dirty="0"/>
                <a:t>10.000 EUR pro WEA</a:t>
              </a:r>
              <a:endParaRPr dirty="0"/>
            </a:p>
          </p:txBody>
        </p:sp>
      </p:grpSp>
      <p:grpSp>
        <p:nvGrpSpPr>
          <p:cNvPr id="11" name="Textplatzhalter 4">
            <a:extLst>
              <a:ext uri="{FF2B5EF4-FFF2-40B4-BE49-F238E27FC236}">
                <a16:creationId xmlns:a16="http://schemas.microsoft.com/office/drawing/2014/main" id="{AF0F5EC1-6BC7-3FA4-51F3-29AF9101D9FF}"/>
              </a:ext>
            </a:extLst>
          </p:cNvPr>
          <p:cNvGrpSpPr/>
          <p:nvPr/>
        </p:nvGrpSpPr>
        <p:grpSpPr>
          <a:xfrm rot="5400000">
            <a:off x="3942927" y="1152279"/>
            <a:ext cx="818108" cy="2327492"/>
            <a:chOff x="0" y="-1"/>
            <a:chExt cx="1097804" cy="1795631"/>
          </a:xfrm>
        </p:grpSpPr>
        <p:sp>
          <p:nvSpPr>
            <p:cNvPr id="12" name="Rechteck">
              <a:extLst>
                <a:ext uri="{FF2B5EF4-FFF2-40B4-BE49-F238E27FC236}">
                  <a16:creationId xmlns:a16="http://schemas.microsoft.com/office/drawing/2014/main" id="{B2980FDF-4D35-4911-6F00-CA31BF1A63FC}"/>
                </a:ext>
              </a:extLst>
            </p:cNvPr>
            <p:cNvSpPr/>
            <p:nvPr/>
          </p:nvSpPr>
          <p:spPr>
            <a:xfrm rot="16200000">
              <a:off x="-383395" y="427632"/>
              <a:ext cx="1795631" cy="940365"/>
            </a:xfrm>
            <a:prstGeom prst="rect">
              <a:avLst/>
            </a:prstGeom>
            <a:solidFill>
              <a:srgbClr val="D53178"/>
            </a:solidFill>
            <a:ln w="25400" cap="flat">
              <a:solidFill>
                <a:schemeClr val="accent5">
                  <a:lumOff val="2549"/>
                </a:schemeClr>
              </a:solidFill>
              <a:prstDash val="solid"/>
              <a:miter lim="800000"/>
            </a:ln>
            <a:effectLst/>
          </p:spPr>
          <p:txBody>
            <a:bodyPr wrap="square" lIns="45718" tIns="45718" rIns="45718" bIns="45718" numCol="1" anchor="t">
              <a:noAutofit/>
            </a:bodyPr>
            <a:lstStyle/>
            <a:p>
              <a:pPr algn="ctr">
                <a:lnSpc>
                  <a:spcPts val="2300"/>
                </a:lnSpc>
                <a:spcBef>
                  <a:spcPts val="600"/>
                </a:spcBef>
                <a:defRPr sz="1800" b="0">
                  <a:solidFill>
                    <a:srgbClr val="535353"/>
                  </a:solidFill>
                </a:defRPr>
              </a:pPr>
              <a:endParaRPr/>
            </a:p>
          </p:txBody>
        </p:sp>
        <p:sp>
          <p:nvSpPr>
            <p:cNvPr id="13" name="ca. 900.000 € Ausschüttung über 20 Jahre">
              <a:extLst>
                <a:ext uri="{FF2B5EF4-FFF2-40B4-BE49-F238E27FC236}">
                  <a16:creationId xmlns:a16="http://schemas.microsoft.com/office/drawing/2014/main" id="{02971418-68A3-0868-DB46-5E690E1AA43B}"/>
                </a:ext>
              </a:extLst>
            </p:cNvPr>
            <p:cNvSpPr txBox="1"/>
            <p:nvPr/>
          </p:nvSpPr>
          <p:spPr>
            <a:xfrm rot="16200000">
              <a:off x="-348914" y="348913"/>
              <a:ext cx="1795631" cy="109780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lnSpc>
                  <a:spcPts val="2300"/>
                </a:lnSpc>
                <a:spcBef>
                  <a:spcPts val="600"/>
                </a:spcBef>
                <a:defRPr sz="1400" b="0"/>
              </a:lvl1pPr>
            </a:lstStyle>
            <a:p>
              <a:r>
                <a:rPr lang="de-DE" dirty="0"/>
                <a:t>Als Bonus auf den Strompreis</a:t>
              </a:r>
              <a:endParaRPr dirty="0"/>
            </a:p>
          </p:txBody>
        </p:sp>
      </p:grpSp>
      <p:sp>
        <p:nvSpPr>
          <p:cNvPr id="14" name="Dreieck">
            <a:extLst>
              <a:ext uri="{FF2B5EF4-FFF2-40B4-BE49-F238E27FC236}">
                <a16:creationId xmlns:a16="http://schemas.microsoft.com/office/drawing/2014/main" id="{0A67D0AF-486E-AE63-4F9F-CC7B3F1492D0}"/>
              </a:ext>
            </a:extLst>
          </p:cNvPr>
          <p:cNvSpPr/>
          <p:nvPr/>
        </p:nvSpPr>
        <p:spPr>
          <a:xfrm rot="5400000" flipH="1">
            <a:off x="5508013" y="1653201"/>
            <a:ext cx="307778" cy="18906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D53178"/>
          </a:solidFill>
          <a:ln w="12700">
            <a:miter lim="400000"/>
          </a:ln>
        </p:spPr>
        <p:txBody>
          <a:bodyPr lIns="45718" tIns="45718" rIns="45718" bIns="45718" anchor="ctr"/>
          <a:lstStyle/>
          <a:p>
            <a:endParaRPr/>
          </a:p>
        </p:txBody>
      </p:sp>
      <p:sp>
        <p:nvSpPr>
          <p:cNvPr id="15" name="Dreieck">
            <a:extLst>
              <a:ext uri="{FF2B5EF4-FFF2-40B4-BE49-F238E27FC236}">
                <a16:creationId xmlns:a16="http://schemas.microsoft.com/office/drawing/2014/main" id="{A1E43AC9-9D26-3948-633C-C54619F7AD28}"/>
              </a:ext>
            </a:extLst>
          </p:cNvPr>
          <p:cNvSpPr/>
          <p:nvPr/>
        </p:nvSpPr>
        <p:spPr>
          <a:xfrm rot="5400000" flipH="1">
            <a:off x="2888087" y="1653202"/>
            <a:ext cx="307778" cy="18906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D53178"/>
          </a:solidFill>
          <a:ln w="12700">
            <a:miter lim="400000"/>
          </a:ln>
        </p:spPr>
        <p:txBody>
          <a:bodyPr lIns="45718" tIns="45718" rIns="45718" bIns="45718" anchor="ctr"/>
          <a:lstStyle/>
          <a:p>
            <a:endParaRPr/>
          </a:p>
        </p:txBody>
      </p:sp>
      <p:pic>
        <p:nvPicPr>
          <p:cNvPr id="16" name="Bild" descr="Bild">
            <a:extLst>
              <a:ext uri="{FF2B5EF4-FFF2-40B4-BE49-F238E27FC236}">
                <a16:creationId xmlns:a16="http://schemas.microsoft.com/office/drawing/2014/main" id="{3B9CA20A-7DB8-1E40-FC27-311A8989CA15}"/>
              </a:ext>
            </a:extLst>
          </p:cNvPr>
          <p:cNvPicPr>
            <a:picLocks noChangeAspect="1"/>
          </p:cNvPicPr>
          <p:nvPr/>
        </p:nvPicPr>
        <p:blipFill>
          <a:blip r:embed="rId2"/>
          <a:stretch>
            <a:fillRect/>
          </a:stretch>
        </p:blipFill>
        <p:spPr>
          <a:xfrm>
            <a:off x="2340484" y="1810905"/>
            <a:ext cx="391562" cy="800569"/>
          </a:xfrm>
          <a:prstGeom prst="rect">
            <a:avLst/>
          </a:prstGeom>
          <a:ln w="12700">
            <a:miter lim="400000"/>
          </a:ln>
        </p:spPr>
      </p:pic>
      <p:pic>
        <p:nvPicPr>
          <p:cNvPr id="18" name="Bild" descr="Bild">
            <a:extLst>
              <a:ext uri="{FF2B5EF4-FFF2-40B4-BE49-F238E27FC236}">
                <a16:creationId xmlns:a16="http://schemas.microsoft.com/office/drawing/2014/main" id="{63374433-1ADA-0691-72EB-2DB2AC2ED4B3}"/>
              </a:ext>
            </a:extLst>
          </p:cNvPr>
          <p:cNvPicPr>
            <a:picLocks noChangeAspect="1"/>
          </p:cNvPicPr>
          <p:nvPr/>
        </p:nvPicPr>
        <p:blipFill>
          <a:blip r:embed="rId2"/>
          <a:stretch>
            <a:fillRect/>
          </a:stretch>
        </p:blipFill>
        <p:spPr>
          <a:xfrm>
            <a:off x="1489408" y="1747734"/>
            <a:ext cx="391562" cy="800569"/>
          </a:xfrm>
          <a:prstGeom prst="rect">
            <a:avLst/>
          </a:prstGeom>
          <a:ln w="12700">
            <a:miter lim="400000"/>
          </a:ln>
        </p:spPr>
      </p:pic>
      <p:sp>
        <p:nvSpPr>
          <p:cNvPr id="22" name="Inhaltsplatzhalter 2">
            <a:extLst>
              <a:ext uri="{FF2B5EF4-FFF2-40B4-BE49-F238E27FC236}">
                <a16:creationId xmlns:a16="http://schemas.microsoft.com/office/drawing/2014/main" id="{B65EA6AD-8F83-CE7E-E4D2-7AEF6311602A}"/>
              </a:ext>
            </a:extLst>
          </p:cNvPr>
          <p:cNvSpPr>
            <a:spLocks noGrp="1"/>
          </p:cNvSpPr>
          <p:nvPr>
            <p:ph sz="quarter" idx="16"/>
          </p:nvPr>
        </p:nvSpPr>
        <p:spPr>
          <a:xfrm>
            <a:off x="134057" y="2885270"/>
            <a:ext cx="8140489" cy="3767581"/>
          </a:xfrm>
        </p:spPr>
        <p:txBody>
          <a:bodyPr/>
          <a:lstStyle/>
          <a:p>
            <a:pPr lvl="1">
              <a:lnSpc>
                <a:spcPct val="100000"/>
              </a:lnSpc>
              <a:buSzPct val="70000"/>
              <a:buFont typeface="Wingdings" panose="05000000000000000000" pitchFamily="2" charset="2"/>
              <a:buChar char="§"/>
            </a:pPr>
            <a:r>
              <a:rPr lang="de-DE" dirty="0"/>
              <a:t>Ein Betrag von 10.000 € wird auf die vom Windpark betroffenen Haushalte verteilt (2,5 km). </a:t>
            </a:r>
          </a:p>
          <a:p>
            <a:pPr lvl="1">
              <a:buSzPct val="70000"/>
              <a:buFont typeface="Wingdings" panose="05000000000000000000" pitchFamily="2" charset="2"/>
              <a:buChar char="§"/>
            </a:pPr>
            <a:r>
              <a:rPr lang="de-DE" dirty="0"/>
              <a:t>Die begünstigten Haushalte können bei ihrem aktuellen Anbieter bleiben</a:t>
            </a:r>
          </a:p>
          <a:p>
            <a:pPr lvl="1">
              <a:buSzPct val="70000"/>
              <a:buFont typeface="Wingdings" panose="05000000000000000000" pitchFamily="2" charset="2"/>
              <a:buChar char="§"/>
            </a:pPr>
            <a:r>
              <a:rPr lang="de-DE" i="1" dirty="0">
                <a:solidFill>
                  <a:srgbClr val="0078AA"/>
                </a:solidFill>
              </a:rPr>
              <a:t>Hinweis: Einnahmen über 256 Euro Freibetrag sind Einkommensteuerpflichtig </a:t>
            </a:r>
          </a:p>
          <a:p>
            <a:pPr lvl="1">
              <a:buSzPct val="70000"/>
              <a:buFont typeface="Wingdings" panose="05000000000000000000" pitchFamily="2" charset="2"/>
              <a:buChar char="§"/>
            </a:pPr>
            <a:endParaRPr lang="de-DE" dirty="0"/>
          </a:p>
          <a:p>
            <a:pPr lvl="1">
              <a:buSzPct val="70000"/>
              <a:buFont typeface="Wingdings" panose="05000000000000000000" pitchFamily="2" charset="2"/>
              <a:buChar char="§"/>
            </a:pPr>
            <a:endParaRPr lang="de-DE" dirty="0"/>
          </a:p>
        </p:txBody>
      </p:sp>
      <p:sp>
        <p:nvSpPr>
          <p:cNvPr id="6" name="Textplatzhalter 7">
            <a:extLst>
              <a:ext uri="{FF2B5EF4-FFF2-40B4-BE49-F238E27FC236}">
                <a16:creationId xmlns:a16="http://schemas.microsoft.com/office/drawing/2014/main" id="{E9C3B7DC-89AD-EE79-805F-1BC25873441D}"/>
              </a:ext>
            </a:extLst>
          </p:cNvPr>
          <p:cNvSpPr>
            <a:spLocks noGrp="1"/>
          </p:cNvSpPr>
          <p:nvPr/>
        </p:nvSpPr>
        <p:spPr>
          <a:xfrm>
            <a:off x="6347460" y="4700801"/>
            <a:ext cx="2480508" cy="1837251"/>
          </a:xfrm>
          <a:prstGeom prst="rect">
            <a:avLst/>
          </a:prstGeom>
          <a:solidFill>
            <a:srgbClr val="006799"/>
          </a:solidFill>
        </p:spPr>
        <p:txBody>
          <a:bodyPr rIns="180000" anchor="t" anchorCtr="0"/>
          <a:lstStyle>
            <a:lvl1pPr marL="101600" marR="0" indent="0" algn="l" defTabSz="914400" rtl="0" eaLnBrk="1" latinLnBrk="0" hangingPunct="1">
              <a:lnSpc>
                <a:spcPct val="120000"/>
              </a:lnSpc>
              <a:spcBef>
                <a:spcPts val="0"/>
              </a:spcBef>
              <a:spcAft>
                <a:spcPts val="0"/>
              </a:spcAft>
              <a:buClrTx/>
              <a:buSzPct val="60000"/>
              <a:buFont typeface="Wingdings" panose="05000000000000000000" pitchFamily="2" charset="2"/>
              <a:buNone/>
              <a:tabLst/>
              <a:defRPr sz="1800" b="1" i="0" u="none" strike="noStrike" cap="none" spc="0" baseline="0">
                <a:solidFill>
                  <a:schemeClr val="accent5">
                    <a:lumOff val="5098"/>
                  </a:schemeClr>
                </a:solidFill>
                <a:uFillTx/>
                <a:latin typeface="+mn-lt"/>
                <a:ea typeface="+mn-ea"/>
                <a:cs typeface="+mn-cs"/>
                <a:sym typeface="Arial"/>
              </a:defRPr>
            </a:lvl1pPr>
            <a:lvl2pPr marL="774700" marR="0" indent="-317500" algn="l" defTabSz="914400" rtl="0" eaLnBrk="1" latinLnBrk="0" hangingPunct="1">
              <a:lnSpc>
                <a:spcPct val="100000"/>
              </a:lnSpc>
              <a:spcBef>
                <a:spcPts val="400"/>
              </a:spcBef>
              <a:spcAft>
                <a:spcPts val="0"/>
              </a:spcAft>
              <a:buClrTx/>
              <a:buSzPct val="65000"/>
              <a:buFontTx/>
              <a:buBlip>
                <a:blip r:embed="rId4"/>
              </a:buBlip>
              <a:tabLst/>
              <a:defRPr sz="2000" b="1" i="0" u="none" strike="noStrike" cap="none" spc="0" baseline="0">
                <a:solidFill>
                  <a:schemeClr val="accent1"/>
                </a:solidFill>
                <a:uFillTx/>
                <a:latin typeface="+mn-lt"/>
                <a:ea typeface="+mn-ea"/>
                <a:cs typeface="+mn-cs"/>
                <a:sym typeface="Arial"/>
              </a:defRPr>
            </a:lvl2pPr>
            <a:lvl3pPr marL="1183341" marR="0" indent="-268941" algn="l" defTabSz="914400" rtl="0" eaLnBrk="1" latinLnBrk="0" hangingPunct="1">
              <a:lnSpc>
                <a:spcPct val="100000"/>
              </a:lnSpc>
              <a:spcBef>
                <a:spcPts val="400"/>
              </a:spcBef>
              <a:spcAft>
                <a:spcPts val="0"/>
              </a:spcAft>
              <a:buClrTx/>
              <a:buSzPct val="60000"/>
              <a:buFontTx/>
              <a:buBlip>
                <a:blip r:embed="rId4"/>
              </a:buBlip>
              <a:tabLst/>
              <a:defRPr sz="2000" b="1" i="0" u="none" strike="noStrike" cap="none" spc="0" baseline="0">
                <a:solidFill>
                  <a:schemeClr val="accent1"/>
                </a:solidFill>
                <a:uFillTx/>
                <a:latin typeface="+mn-lt"/>
                <a:ea typeface="+mn-ea"/>
                <a:cs typeface="+mn-cs"/>
                <a:sym typeface="Arial"/>
              </a:defRPr>
            </a:lvl3pPr>
            <a:lvl4pPr marL="1657350" marR="0" indent="-285750" algn="l" defTabSz="914400" rtl="0" eaLnBrk="1" latinLnBrk="0" hangingPunct="1">
              <a:lnSpc>
                <a:spcPct val="100000"/>
              </a:lnSpc>
              <a:spcBef>
                <a:spcPts val="400"/>
              </a:spcBef>
              <a:spcAft>
                <a:spcPts val="0"/>
              </a:spcAft>
              <a:buClrTx/>
              <a:buSzPct val="55000"/>
              <a:buFontTx/>
              <a:buBlip>
                <a:blip r:embed="rId4"/>
              </a:buBlip>
              <a:tabLst/>
              <a:defRPr sz="2000" b="1" i="0" u="none" strike="noStrike" cap="none" spc="0" baseline="0">
                <a:solidFill>
                  <a:schemeClr val="accent1"/>
                </a:solidFill>
                <a:uFillTx/>
                <a:latin typeface="+mn-lt"/>
                <a:ea typeface="+mn-ea"/>
                <a:cs typeface="+mn-cs"/>
                <a:sym typeface="Arial"/>
              </a:defRPr>
            </a:lvl4pPr>
            <a:lvl5pPr marL="2133600" marR="0" indent="-304800" algn="l" defTabSz="914400" rtl="0" eaLnBrk="1" latinLnBrk="0" hangingPunct="1">
              <a:lnSpc>
                <a:spcPct val="100000"/>
              </a:lnSpc>
              <a:spcBef>
                <a:spcPts val="400"/>
              </a:spcBef>
              <a:spcAft>
                <a:spcPts val="0"/>
              </a:spcAft>
              <a:buClrTx/>
              <a:buSzPct val="50000"/>
              <a:buFontTx/>
              <a:buBlip>
                <a:blip r:embed="rId4"/>
              </a:buBlip>
              <a:tabLst/>
              <a:defRPr sz="2000" b="1" i="0" u="none" strike="noStrike" cap="none" spc="0" baseline="0">
                <a:solidFill>
                  <a:schemeClr val="accent1"/>
                </a:solidFill>
                <a:uFillTx/>
                <a:latin typeface="+mn-lt"/>
                <a:ea typeface="+mn-ea"/>
                <a:cs typeface="+mn-cs"/>
                <a:sym typeface="Arial"/>
              </a:defRPr>
            </a:lvl5pPr>
            <a:lvl6pPr marL="25400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6pPr>
            <a:lvl7pPr marL="29972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7pPr>
            <a:lvl8pPr marL="34544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8pPr>
            <a:lvl9pPr marL="39116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9pPr>
          </a:lstStyle>
          <a:p>
            <a:pPr marL="387350" indent="-285750">
              <a:buFont typeface="Arial" panose="020B0604020202020204" pitchFamily="34" charset="0"/>
              <a:buChar char="•"/>
            </a:pPr>
            <a:r>
              <a:rPr lang="de-DE" sz="1400" b="0" kern="100" dirty="0">
                <a:latin typeface="Arial" panose="020B0604020202020204" pitchFamily="34" charset="0"/>
                <a:ea typeface="Calibri" panose="020F0502020204030204" pitchFamily="34" charset="0"/>
                <a:cs typeface="Times New Roman" panose="02020603050405020304" pitchFamily="18" charset="0"/>
              </a:rPr>
              <a:t>13</a:t>
            </a:r>
            <a:r>
              <a:rPr lang="de-DE" sz="1400" b="0" kern="100" dirty="0">
                <a:effectLst/>
                <a:latin typeface="Arial" panose="020B0604020202020204" pitchFamily="34" charset="0"/>
                <a:ea typeface="Calibri" panose="020F0502020204030204" pitchFamily="34" charset="0"/>
                <a:cs typeface="Times New Roman" panose="02020603050405020304" pitchFamily="18" charset="0"/>
              </a:rPr>
              <a:t> WEA à 10.000 Euro </a:t>
            </a:r>
            <a:br>
              <a:rPr lang="de-DE" sz="1400" b="0" kern="100" dirty="0">
                <a:effectLst/>
                <a:latin typeface="Arial" panose="020B0604020202020204" pitchFamily="34" charset="0"/>
                <a:ea typeface="Calibri" panose="020F0502020204030204" pitchFamily="34" charset="0"/>
                <a:cs typeface="Times New Roman" panose="02020603050405020304" pitchFamily="18" charset="0"/>
              </a:rPr>
            </a:br>
            <a:r>
              <a:rPr lang="de-DE" sz="1400" b="0" kern="100" dirty="0">
                <a:effectLst/>
                <a:latin typeface="Arial" panose="020B0604020202020204" pitchFamily="34" charset="0"/>
                <a:ea typeface="Calibri" panose="020F0502020204030204" pitchFamily="34" charset="0"/>
                <a:cs typeface="Times New Roman" panose="02020603050405020304" pitchFamily="18" charset="0"/>
              </a:rPr>
              <a:t>= </a:t>
            </a:r>
            <a:r>
              <a:rPr lang="de-DE" sz="1400" b="0" kern="100" dirty="0">
                <a:latin typeface="Arial" panose="020B0604020202020204" pitchFamily="34" charset="0"/>
                <a:ea typeface="Calibri" panose="020F0502020204030204" pitchFamily="34" charset="0"/>
                <a:cs typeface="Times New Roman" panose="02020603050405020304" pitchFamily="18" charset="0"/>
              </a:rPr>
              <a:t>130.000</a:t>
            </a:r>
            <a:r>
              <a:rPr lang="de-DE" sz="1400" b="0" kern="100" dirty="0">
                <a:effectLst/>
                <a:latin typeface="Arial" panose="020B0604020202020204" pitchFamily="34" charset="0"/>
                <a:ea typeface="Calibri" panose="020F0502020204030204" pitchFamily="34" charset="0"/>
                <a:cs typeface="Times New Roman" panose="02020603050405020304" pitchFamily="18" charset="0"/>
              </a:rPr>
              <a:t> Euro jährlich </a:t>
            </a:r>
          </a:p>
          <a:p>
            <a:pPr marL="387350" indent="-285750">
              <a:buFont typeface="Arial" panose="020B0604020202020204" pitchFamily="34" charset="0"/>
              <a:buChar char="•"/>
            </a:pPr>
            <a:r>
              <a:rPr lang="de-DE" sz="1400" b="0" kern="100" dirty="0">
                <a:effectLst/>
                <a:latin typeface="Arial" panose="020B0604020202020204" pitchFamily="34" charset="0"/>
                <a:ea typeface="Calibri" panose="020F0502020204030204" pitchFamily="34" charset="0"/>
                <a:cs typeface="Times New Roman" panose="02020603050405020304" pitchFamily="18" charset="0"/>
              </a:rPr>
              <a:t>Annahme: </a:t>
            </a:r>
            <a:r>
              <a:rPr lang="de-DE" sz="1400" b="0" kern="100" dirty="0">
                <a:latin typeface="Arial" panose="020B0604020202020204" pitchFamily="34" charset="0"/>
                <a:ea typeface="Calibri" panose="020F0502020204030204" pitchFamily="34" charset="0"/>
                <a:cs typeface="Times New Roman" panose="02020603050405020304" pitchFamily="18" charset="0"/>
              </a:rPr>
              <a:t>350</a:t>
            </a:r>
            <a:r>
              <a:rPr lang="de-DE" sz="1400" b="0" kern="100" dirty="0">
                <a:effectLst/>
                <a:latin typeface="Arial" panose="020B0604020202020204" pitchFamily="34" charset="0"/>
                <a:ea typeface="Calibri" panose="020F0502020204030204" pitchFamily="34" charset="0"/>
                <a:cs typeface="Times New Roman" panose="02020603050405020304" pitchFamily="18" charset="0"/>
              </a:rPr>
              <a:t> Haushalte </a:t>
            </a:r>
          </a:p>
          <a:p>
            <a:pPr marL="387350" indent="-285750">
              <a:buFont typeface="Arial" panose="020B0604020202020204" pitchFamily="34" charset="0"/>
              <a:buChar char="•"/>
            </a:pPr>
            <a:r>
              <a:rPr lang="de-DE" sz="1400" b="0" kern="100" dirty="0">
                <a:latin typeface="Arial" panose="020B0604020202020204" pitchFamily="34" charset="0"/>
                <a:ea typeface="Calibri" panose="020F0502020204030204" pitchFamily="34" charset="0"/>
                <a:cs typeface="Times New Roman" panose="02020603050405020304" pitchFamily="18" charset="0"/>
              </a:rPr>
              <a:t>Strompreisreduktion: ca. 370 EUR pro Haushalt</a:t>
            </a:r>
            <a:endParaRPr lang="de-DE" sz="1400" b="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sz="1400" b="0" dirty="0"/>
          </a:p>
        </p:txBody>
      </p:sp>
      <p:sp>
        <p:nvSpPr>
          <p:cNvPr id="17" name="Textplatzhalter 4">
            <a:extLst>
              <a:ext uri="{FF2B5EF4-FFF2-40B4-BE49-F238E27FC236}">
                <a16:creationId xmlns:a16="http://schemas.microsoft.com/office/drawing/2014/main" id="{4C37233F-C063-E73B-930A-84D01B2E46FD}"/>
              </a:ext>
            </a:extLst>
          </p:cNvPr>
          <p:cNvSpPr>
            <a:spLocks noGrp="1"/>
          </p:cNvSpPr>
          <p:nvPr/>
        </p:nvSpPr>
        <p:spPr>
          <a:xfrm>
            <a:off x="6347460" y="4215597"/>
            <a:ext cx="2480508" cy="469179"/>
          </a:xfrm>
          <a:prstGeom prst="rect">
            <a:avLst/>
          </a:prstGeom>
          <a:solidFill>
            <a:srgbClr val="006799"/>
          </a:solidFill>
        </p:spPr>
        <p:txBody>
          <a:bodyPr rIns="180000" anchor="ctr"/>
          <a:lstStyle>
            <a:lvl1pPr marL="101600" marR="0" indent="0" algn="l" defTabSz="914400" rtl="0" eaLnBrk="1" latinLnBrk="0" hangingPunct="1">
              <a:lnSpc>
                <a:spcPct val="120000"/>
              </a:lnSpc>
              <a:spcBef>
                <a:spcPts val="0"/>
              </a:spcBef>
              <a:spcAft>
                <a:spcPts val="0"/>
              </a:spcAft>
              <a:buClrTx/>
              <a:buSzPct val="60000"/>
              <a:buFont typeface="Wingdings" panose="05000000000000000000" pitchFamily="2" charset="2"/>
              <a:buNone/>
              <a:tabLst/>
              <a:defRPr sz="1800" b="1" i="0" u="none" strike="noStrike" cap="none" spc="0" baseline="0">
                <a:solidFill>
                  <a:schemeClr val="accent5">
                    <a:lumOff val="5098"/>
                  </a:schemeClr>
                </a:solidFill>
                <a:uFillTx/>
                <a:latin typeface="+mn-lt"/>
                <a:ea typeface="+mn-ea"/>
                <a:cs typeface="+mn-cs"/>
                <a:sym typeface="Arial"/>
              </a:defRPr>
            </a:lvl1pPr>
            <a:lvl2pPr marL="774700" marR="0" indent="-317500" algn="l" defTabSz="914400" rtl="0" eaLnBrk="1" latinLnBrk="0" hangingPunct="1">
              <a:lnSpc>
                <a:spcPct val="100000"/>
              </a:lnSpc>
              <a:spcBef>
                <a:spcPts val="400"/>
              </a:spcBef>
              <a:spcAft>
                <a:spcPts val="0"/>
              </a:spcAft>
              <a:buClrTx/>
              <a:buSzPct val="65000"/>
              <a:buFontTx/>
              <a:buBlip>
                <a:blip r:embed="rId4"/>
              </a:buBlip>
              <a:tabLst/>
              <a:defRPr sz="2000" b="1" i="0" u="none" strike="noStrike" cap="none" spc="0" baseline="0">
                <a:solidFill>
                  <a:schemeClr val="accent1"/>
                </a:solidFill>
                <a:uFillTx/>
                <a:latin typeface="+mn-lt"/>
                <a:ea typeface="+mn-ea"/>
                <a:cs typeface="+mn-cs"/>
                <a:sym typeface="Arial"/>
              </a:defRPr>
            </a:lvl2pPr>
            <a:lvl3pPr marL="1183341" marR="0" indent="-268941" algn="l" defTabSz="914400" rtl="0" eaLnBrk="1" latinLnBrk="0" hangingPunct="1">
              <a:lnSpc>
                <a:spcPct val="100000"/>
              </a:lnSpc>
              <a:spcBef>
                <a:spcPts val="400"/>
              </a:spcBef>
              <a:spcAft>
                <a:spcPts val="0"/>
              </a:spcAft>
              <a:buClrTx/>
              <a:buSzPct val="60000"/>
              <a:buFontTx/>
              <a:buBlip>
                <a:blip r:embed="rId4"/>
              </a:buBlip>
              <a:tabLst/>
              <a:defRPr sz="2000" b="1" i="0" u="none" strike="noStrike" cap="none" spc="0" baseline="0">
                <a:solidFill>
                  <a:schemeClr val="accent1"/>
                </a:solidFill>
                <a:uFillTx/>
                <a:latin typeface="+mn-lt"/>
                <a:ea typeface="+mn-ea"/>
                <a:cs typeface="+mn-cs"/>
                <a:sym typeface="Arial"/>
              </a:defRPr>
            </a:lvl3pPr>
            <a:lvl4pPr marL="1657350" marR="0" indent="-285750" algn="l" defTabSz="914400" rtl="0" eaLnBrk="1" latinLnBrk="0" hangingPunct="1">
              <a:lnSpc>
                <a:spcPct val="100000"/>
              </a:lnSpc>
              <a:spcBef>
                <a:spcPts val="400"/>
              </a:spcBef>
              <a:spcAft>
                <a:spcPts val="0"/>
              </a:spcAft>
              <a:buClrTx/>
              <a:buSzPct val="55000"/>
              <a:buFontTx/>
              <a:buBlip>
                <a:blip r:embed="rId4"/>
              </a:buBlip>
              <a:tabLst/>
              <a:defRPr sz="2000" b="1" i="0" u="none" strike="noStrike" cap="none" spc="0" baseline="0">
                <a:solidFill>
                  <a:schemeClr val="accent1"/>
                </a:solidFill>
                <a:uFillTx/>
                <a:latin typeface="+mn-lt"/>
                <a:ea typeface="+mn-ea"/>
                <a:cs typeface="+mn-cs"/>
                <a:sym typeface="Arial"/>
              </a:defRPr>
            </a:lvl4pPr>
            <a:lvl5pPr marL="2133600" marR="0" indent="-304800" algn="l" defTabSz="914400" rtl="0" eaLnBrk="1" latinLnBrk="0" hangingPunct="1">
              <a:lnSpc>
                <a:spcPct val="100000"/>
              </a:lnSpc>
              <a:spcBef>
                <a:spcPts val="400"/>
              </a:spcBef>
              <a:spcAft>
                <a:spcPts val="0"/>
              </a:spcAft>
              <a:buClrTx/>
              <a:buSzPct val="50000"/>
              <a:buFontTx/>
              <a:buBlip>
                <a:blip r:embed="rId4"/>
              </a:buBlip>
              <a:tabLst/>
              <a:defRPr sz="2000" b="1" i="0" u="none" strike="noStrike" cap="none" spc="0" baseline="0">
                <a:solidFill>
                  <a:schemeClr val="accent1"/>
                </a:solidFill>
                <a:uFillTx/>
                <a:latin typeface="+mn-lt"/>
                <a:ea typeface="+mn-ea"/>
                <a:cs typeface="+mn-cs"/>
                <a:sym typeface="Arial"/>
              </a:defRPr>
            </a:lvl5pPr>
            <a:lvl6pPr marL="25400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6pPr>
            <a:lvl7pPr marL="29972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7pPr>
            <a:lvl8pPr marL="34544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8pPr>
            <a:lvl9pPr marL="39116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9pPr>
          </a:lstStyle>
          <a:p>
            <a:r>
              <a:rPr lang="de-DE" dirty="0"/>
              <a:t>Beispielrechnung</a:t>
            </a:r>
          </a:p>
        </p:txBody>
      </p:sp>
    </p:spTree>
    <p:extLst>
      <p:ext uri="{BB962C8B-B14F-4D97-AF65-F5344CB8AC3E}">
        <p14:creationId xmlns:p14="http://schemas.microsoft.com/office/powerpoint/2010/main" val="1114013944"/>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platzhalter 5">
            <a:extLst>
              <a:ext uri="{FF2B5EF4-FFF2-40B4-BE49-F238E27FC236}">
                <a16:creationId xmlns:a16="http://schemas.microsoft.com/office/drawing/2014/main" id="{D9279886-2ED8-EBFE-325D-E8260133F8F9}"/>
              </a:ext>
            </a:extLst>
          </p:cNvPr>
          <p:cNvSpPr txBox="1">
            <a:spLocks/>
          </p:cNvSpPr>
          <p:nvPr/>
        </p:nvSpPr>
        <p:spPr>
          <a:xfrm>
            <a:off x="3987843" y="1756919"/>
            <a:ext cx="1376637" cy="2380741"/>
          </a:xfrm>
          <a:prstGeom prst="rect">
            <a:avLst/>
          </a:prstGeom>
          <a:solidFill>
            <a:srgbClr val="6AAAAA"/>
          </a:solidFill>
        </p:spPr>
        <p:txBody>
          <a:bodyPr/>
          <a:lstStyle>
            <a:lvl1pPr marL="342900" marR="0" indent="-342900" algn="l" defTabSz="914400" rtl="0" eaLnBrk="1" latinLnBrk="0" hangingPunct="1">
              <a:lnSpc>
                <a:spcPct val="100000"/>
              </a:lnSpc>
              <a:spcBef>
                <a:spcPts val="400"/>
              </a:spcBef>
              <a:spcAft>
                <a:spcPts val="0"/>
              </a:spcAft>
              <a:buClrTx/>
              <a:buSzPct val="70000"/>
              <a:buFontTx/>
              <a:buBlip>
                <a:blip r:embed="rId3"/>
              </a:buBlip>
              <a:tabLst/>
              <a:defRPr sz="2000" b="1" i="0" u="none" strike="noStrike" cap="none" spc="0" baseline="0">
                <a:solidFill>
                  <a:schemeClr val="accent1"/>
                </a:solidFill>
                <a:uFillTx/>
                <a:latin typeface="+mn-lt"/>
                <a:ea typeface="+mn-ea"/>
                <a:cs typeface="+mn-cs"/>
                <a:sym typeface="Arial"/>
              </a:defRPr>
            </a:lvl1pPr>
            <a:lvl2pPr marL="774700" marR="0" indent="-317500" algn="l" defTabSz="914400" rtl="0" eaLnBrk="1" latinLnBrk="0" hangingPunct="1">
              <a:lnSpc>
                <a:spcPct val="100000"/>
              </a:lnSpc>
              <a:spcBef>
                <a:spcPts val="400"/>
              </a:spcBef>
              <a:spcAft>
                <a:spcPts val="0"/>
              </a:spcAft>
              <a:buClrTx/>
              <a:buSzPct val="65000"/>
              <a:buFontTx/>
              <a:buBlip>
                <a:blip r:embed="rId3"/>
              </a:buBlip>
              <a:tabLst/>
              <a:defRPr sz="2000" b="1" i="0" u="none" strike="noStrike" cap="none" spc="0" baseline="0">
                <a:solidFill>
                  <a:schemeClr val="accent1"/>
                </a:solidFill>
                <a:uFillTx/>
                <a:latin typeface="+mn-lt"/>
                <a:ea typeface="+mn-ea"/>
                <a:cs typeface="+mn-cs"/>
                <a:sym typeface="Arial"/>
              </a:defRPr>
            </a:lvl2pPr>
            <a:lvl3pPr marL="1183341" marR="0" indent="-268941" algn="l" defTabSz="914400" rtl="0" eaLnBrk="1" latinLnBrk="0" hangingPunct="1">
              <a:lnSpc>
                <a:spcPct val="100000"/>
              </a:lnSpc>
              <a:spcBef>
                <a:spcPts val="400"/>
              </a:spcBef>
              <a:spcAft>
                <a:spcPts val="0"/>
              </a:spcAft>
              <a:buClrTx/>
              <a:buSzPct val="60000"/>
              <a:buFontTx/>
              <a:buBlip>
                <a:blip r:embed="rId3"/>
              </a:buBlip>
              <a:tabLst/>
              <a:defRPr sz="2000" b="1" i="0" u="none" strike="noStrike" cap="none" spc="0" baseline="0">
                <a:solidFill>
                  <a:schemeClr val="accent1"/>
                </a:solidFill>
                <a:uFillTx/>
                <a:latin typeface="+mn-lt"/>
                <a:ea typeface="+mn-ea"/>
                <a:cs typeface="+mn-cs"/>
                <a:sym typeface="Arial"/>
              </a:defRPr>
            </a:lvl3pPr>
            <a:lvl4pPr marL="1657350" marR="0" indent="-285750" algn="l" defTabSz="914400" rtl="0" eaLnBrk="1" latinLnBrk="0" hangingPunct="1">
              <a:lnSpc>
                <a:spcPct val="100000"/>
              </a:lnSpc>
              <a:spcBef>
                <a:spcPts val="400"/>
              </a:spcBef>
              <a:spcAft>
                <a:spcPts val="0"/>
              </a:spcAft>
              <a:buClrTx/>
              <a:buSzPct val="55000"/>
              <a:buFontTx/>
              <a:buBlip>
                <a:blip r:embed="rId3"/>
              </a:buBlip>
              <a:tabLst/>
              <a:defRPr sz="2000" b="1" i="0" u="none" strike="noStrike" cap="none" spc="0" baseline="0">
                <a:solidFill>
                  <a:schemeClr val="accent1"/>
                </a:solidFill>
                <a:uFillTx/>
                <a:latin typeface="+mn-lt"/>
                <a:ea typeface="+mn-ea"/>
                <a:cs typeface="+mn-cs"/>
                <a:sym typeface="Arial"/>
              </a:defRPr>
            </a:lvl4pPr>
            <a:lvl5pPr marL="2133600" marR="0" indent="-304800" algn="l" defTabSz="914400" rtl="0" eaLnBrk="1" latinLnBrk="0" hangingPunct="1">
              <a:lnSpc>
                <a:spcPct val="100000"/>
              </a:lnSpc>
              <a:spcBef>
                <a:spcPts val="400"/>
              </a:spcBef>
              <a:spcAft>
                <a:spcPts val="0"/>
              </a:spcAft>
              <a:buClrTx/>
              <a:buSzPct val="50000"/>
              <a:buFontTx/>
              <a:buBlip>
                <a:blip r:embed="rId3"/>
              </a:buBlip>
              <a:tabLst/>
              <a:defRPr sz="2000" b="1" i="0" u="none" strike="noStrike" cap="none" spc="0" baseline="0">
                <a:solidFill>
                  <a:schemeClr val="accent1"/>
                </a:solidFill>
                <a:uFillTx/>
                <a:latin typeface="+mn-lt"/>
                <a:ea typeface="+mn-ea"/>
                <a:cs typeface="+mn-cs"/>
                <a:sym typeface="Arial"/>
              </a:defRPr>
            </a:lvl5pPr>
            <a:lvl6pPr marL="25400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6pPr>
            <a:lvl7pPr marL="29972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7pPr>
            <a:lvl8pPr marL="34544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8pPr>
            <a:lvl9pPr marL="39116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9pPr>
          </a:lstStyle>
          <a:p>
            <a:pPr marL="114300" lvl="1" indent="-114300" defTabSz="577850">
              <a:lnSpc>
                <a:spcPct val="90000"/>
              </a:lnSpc>
              <a:spcBef>
                <a:spcPct val="0"/>
              </a:spcBef>
              <a:spcAft>
                <a:spcPct val="15000"/>
              </a:spcAft>
              <a:buFontTx/>
              <a:buChar char="•"/>
            </a:pPr>
            <a:endParaRPr lang="de-DE" sz="1600" b="0" kern="0" dirty="0">
              <a:solidFill>
                <a:schemeClr val="bg1"/>
              </a:solidFill>
            </a:endParaRPr>
          </a:p>
        </p:txBody>
      </p:sp>
      <p:sp>
        <p:nvSpPr>
          <p:cNvPr id="16" name="Textplatzhalter 5">
            <a:extLst>
              <a:ext uri="{FF2B5EF4-FFF2-40B4-BE49-F238E27FC236}">
                <a16:creationId xmlns:a16="http://schemas.microsoft.com/office/drawing/2014/main" id="{EF69C402-1968-C461-BFEA-F60388F14497}"/>
              </a:ext>
            </a:extLst>
          </p:cNvPr>
          <p:cNvSpPr txBox="1">
            <a:spLocks/>
          </p:cNvSpPr>
          <p:nvPr/>
        </p:nvSpPr>
        <p:spPr>
          <a:xfrm>
            <a:off x="541177" y="1756919"/>
            <a:ext cx="3398364" cy="2380741"/>
          </a:xfrm>
          <a:prstGeom prst="rect">
            <a:avLst/>
          </a:prstGeom>
          <a:solidFill>
            <a:srgbClr val="0078AA"/>
          </a:solidFill>
        </p:spPr>
        <p:txBody>
          <a:bodyPr rIns="180000" anchor="ctr"/>
          <a:lstStyle>
            <a:lvl1pPr marL="387350" marR="0" indent="-285750" algn="l" defTabSz="914400" rtl="0" eaLnBrk="1" latinLnBrk="0" hangingPunct="1">
              <a:lnSpc>
                <a:spcPts val="2300"/>
              </a:lnSpc>
              <a:spcBef>
                <a:spcPts val="600"/>
              </a:spcBef>
              <a:spcAft>
                <a:spcPts val="600"/>
              </a:spcAft>
              <a:buClrTx/>
              <a:buSzPct val="60000"/>
              <a:buFont typeface="Wingdings" panose="05000000000000000000" pitchFamily="2" charset="2"/>
              <a:buChar char="§"/>
              <a:tabLst/>
              <a:defRPr sz="1800" b="0" i="0" u="none" strike="noStrike" cap="none" spc="0" baseline="0">
                <a:solidFill>
                  <a:schemeClr val="accent5">
                    <a:lumOff val="5098"/>
                  </a:schemeClr>
                </a:solidFill>
                <a:uFillTx/>
                <a:latin typeface="+mn-lt"/>
                <a:ea typeface="+mn-ea"/>
                <a:cs typeface="+mn-cs"/>
                <a:sym typeface="Arial"/>
              </a:defRPr>
            </a:lvl1pPr>
            <a:lvl2pPr marL="774700" marR="0" indent="-317500" algn="l" defTabSz="914400" rtl="0" eaLnBrk="1" latinLnBrk="0" hangingPunct="1">
              <a:lnSpc>
                <a:spcPct val="100000"/>
              </a:lnSpc>
              <a:spcBef>
                <a:spcPts val="400"/>
              </a:spcBef>
              <a:spcAft>
                <a:spcPts val="0"/>
              </a:spcAft>
              <a:buClrTx/>
              <a:buSzPct val="65000"/>
              <a:buFontTx/>
              <a:buBlip>
                <a:blip r:embed="rId3"/>
              </a:buBlip>
              <a:tabLst/>
              <a:defRPr sz="2000" b="1" i="0" u="none" strike="noStrike" cap="none" spc="0" baseline="0">
                <a:solidFill>
                  <a:schemeClr val="accent1"/>
                </a:solidFill>
                <a:uFillTx/>
                <a:latin typeface="+mn-lt"/>
                <a:ea typeface="+mn-ea"/>
                <a:cs typeface="+mn-cs"/>
                <a:sym typeface="Arial"/>
              </a:defRPr>
            </a:lvl2pPr>
            <a:lvl3pPr marL="1183341" marR="0" indent="-268941" algn="l" defTabSz="914400" rtl="0" eaLnBrk="1" latinLnBrk="0" hangingPunct="1">
              <a:lnSpc>
                <a:spcPct val="100000"/>
              </a:lnSpc>
              <a:spcBef>
                <a:spcPts val="400"/>
              </a:spcBef>
              <a:spcAft>
                <a:spcPts val="0"/>
              </a:spcAft>
              <a:buClrTx/>
              <a:buSzPct val="60000"/>
              <a:buFontTx/>
              <a:buBlip>
                <a:blip r:embed="rId3"/>
              </a:buBlip>
              <a:tabLst/>
              <a:defRPr sz="2000" b="1" i="0" u="none" strike="noStrike" cap="none" spc="0" baseline="0">
                <a:solidFill>
                  <a:schemeClr val="accent1"/>
                </a:solidFill>
                <a:uFillTx/>
                <a:latin typeface="+mn-lt"/>
                <a:ea typeface="+mn-ea"/>
                <a:cs typeface="+mn-cs"/>
                <a:sym typeface="Arial"/>
              </a:defRPr>
            </a:lvl3pPr>
            <a:lvl4pPr marL="1657350" marR="0" indent="-285750" algn="l" defTabSz="914400" rtl="0" eaLnBrk="1" latinLnBrk="0" hangingPunct="1">
              <a:lnSpc>
                <a:spcPct val="100000"/>
              </a:lnSpc>
              <a:spcBef>
                <a:spcPts val="400"/>
              </a:spcBef>
              <a:spcAft>
                <a:spcPts val="0"/>
              </a:spcAft>
              <a:buClrTx/>
              <a:buSzPct val="55000"/>
              <a:buFontTx/>
              <a:buBlip>
                <a:blip r:embed="rId3"/>
              </a:buBlip>
              <a:tabLst/>
              <a:defRPr sz="2000" b="1" i="0" u="none" strike="noStrike" cap="none" spc="0" baseline="0">
                <a:solidFill>
                  <a:schemeClr val="accent1"/>
                </a:solidFill>
                <a:uFillTx/>
                <a:latin typeface="+mn-lt"/>
                <a:ea typeface="+mn-ea"/>
                <a:cs typeface="+mn-cs"/>
                <a:sym typeface="Arial"/>
              </a:defRPr>
            </a:lvl4pPr>
            <a:lvl5pPr marL="2133600" marR="0" indent="-304800" algn="l" defTabSz="914400" rtl="0" eaLnBrk="1" latinLnBrk="0" hangingPunct="1">
              <a:lnSpc>
                <a:spcPct val="100000"/>
              </a:lnSpc>
              <a:spcBef>
                <a:spcPts val="400"/>
              </a:spcBef>
              <a:spcAft>
                <a:spcPts val="0"/>
              </a:spcAft>
              <a:buClrTx/>
              <a:buSzPct val="50000"/>
              <a:buFontTx/>
              <a:buBlip>
                <a:blip r:embed="rId3"/>
              </a:buBlip>
              <a:tabLst/>
              <a:defRPr sz="2000" b="1" i="0" u="none" strike="noStrike" cap="none" spc="0" baseline="0">
                <a:solidFill>
                  <a:schemeClr val="accent1"/>
                </a:solidFill>
                <a:uFillTx/>
                <a:latin typeface="+mn-lt"/>
                <a:ea typeface="+mn-ea"/>
                <a:cs typeface="+mn-cs"/>
                <a:sym typeface="Arial"/>
              </a:defRPr>
            </a:lvl5pPr>
            <a:lvl6pPr marL="25400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6pPr>
            <a:lvl7pPr marL="29972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7pPr>
            <a:lvl8pPr marL="34544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8pPr>
            <a:lvl9pPr marL="39116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9pPr>
          </a:lstStyle>
          <a:p>
            <a:pPr marL="114300" lvl="1" indent="-114300" defTabSz="577850">
              <a:lnSpc>
                <a:spcPct val="90000"/>
              </a:lnSpc>
              <a:spcBef>
                <a:spcPct val="0"/>
              </a:spcBef>
              <a:spcAft>
                <a:spcPct val="15000"/>
              </a:spcAft>
              <a:buChar char="•"/>
            </a:pPr>
            <a:endParaRPr lang="de-DE" sz="1600" b="0" dirty="0">
              <a:solidFill>
                <a:schemeClr val="bg1"/>
              </a:solidFill>
            </a:endParaRPr>
          </a:p>
        </p:txBody>
      </p:sp>
      <p:sp>
        <p:nvSpPr>
          <p:cNvPr id="6" name="Textplatzhalter 5">
            <a:extLst>
              <a:ext uri="{FF2B5EF4-FFF2-40B4-BE49-F238E27FC236}">
                <a16:creationId xmlns:a16="http://schemas.microsoft.com/office/drawing/2014/main" id="{F18CF144-A565-8153-40F4-598CBA661675}"/>
              </a:ext>
            </a:extLst>
          </p:cNvPr>
          <p:cNvSpPr>
            <a:spLocks noGrp="1"/>
          </p:cNvSpPr>
          <p:nvPr>
            <p:ph type="body" sz="quarter" idx="15"/>
          </p:nvPr>
        </p:nvSpPr>
        <p:spPr>
          <a:xfrm>
            <a:off x="432000" y="252000"/>
            <a:ext cx="2410788" cy="288824"/>
          </a:xfrm>
        </p:spPr>
        <p:txBody>
          <a:bodyPr/>
          <a:lstStyle/>
          <a:p>
            <a:r>
              <a:rPr lang="de-DE" dirty="0"/>
              <a:t>Kommunale Teilhabe</a:t>
            </a:r>
          </a:p>
        </p:txBody>
      </p:sp>
      <p:sp>
        <p:nvSpPr>
          <p:cNvPr id="9" name="Textplatzhalter 1">
            <a:extLst>
              <a:ext uri="{FF2B5EF4-FFF2-40B4-BE49-F238E27FC236}">
                <a16:creationId xmlns:a16="http://schemas.microsoft.com/office/drawing/2014/main" id="{7465EA28-38C1-D81E-4FDC-E83678BB1D3C}"/>
              </a:ext>
            </a:extLst>
          </p:cNvPr>
          <p:cNvSpPr txBox="1">
            <a:spLocks/>
          </p:cNvSpPr>
          <p:nvPr/>
        </p:nvSpPr>
        <p:spPr>
          <a:xfrm>
            <a:off x="541176" y="1094029"/>
            <a:ext cx="7104024" cy="360000"/>
          </a:xfrm>
          <a:prstGeom prst="rect">
            <a:avLst/>
          </a:prstGeom>
        </p:spPr>
        <p:txBody>
          <a:bodyPr wrap="square" lIns="0" tIns="0" rIns="0" bIns="0">
            <a:noAutofit/>
          </a:bodyPr>
          <a:lstStyle>
            <a:lvl1pPr marL="0" marR="0" indent="0" algn="l" defTabSz="914400" rtl="0" eaLnBrk="1" latinLnBrk="0" hangingPunct="1">
              <a:lnSpc>
                <a:spcPct val="100000"/>
              </a:lnSpc>
              <a:spcBef>
                <a:spcPts val="0"/>
              </a:spcBef>
              <a:spcAft>
                <a:spcPts val="0"/>
              </a:spcAft>
              <a:buClrTx/>
              <a:buSzTx/>
              <a:buFontTx/>
              <a:buNone/>
              <a:tabLst/>
              <a:defRPr sz="2400" b="1" i="0" u="none" strike="noStrike" cap="none" spc="0" baseline="0">
                <a:solidFill>
                  <a:srgbClr val="535353"/>
                </a:solidFill>
                <a:uFillTx/>
                <a:latin typeface="+mn-lt"/>
                <a:ea typeface="+mn-ea"/>
                <a:cs typeface="+mn-cs"/>
                <a:sym typeface="Arial"/>
              </a:defRPr>
            </a:lvl1pPr>
            <a:lvl2pPr marL="774700" marR="0" indent="-317500" algn="l" defTabSz="914400" rtl="0" eaLnBrk="1" latinLnBrk="0" hangingPunct="1">
              <a:lnSpc>
                <a:spcPct val="100000"/>
              </a:lnSpc>
              <a:spcBef>
                <a:spcPts val="400"/>
              </a:spcBef>
              <a:spcAft>
                <a:spcPts val="0"/>
              </a:spcAft>
              <a:buClrTx/>
              <a:buSzPct val="65000"/>
              <a:buFontTx/>
              <a:buBlip>
                <a:blip r:embed="rId3"/>
              </a:buBlip>
              <a:tabLst/>
              <a:defRPr sz="2000" b="1" i="0" u="none" strike="noStrike" cap="none" spc="0" baseline="0">
                <a:solidFill>
                  <a:schemeClr val="accent1"/>
                </a:solidFill>
                <a:uFillTx/>
                <a:latin typeface="+mn-lt"/>
                <a:ea typeface="+mn-ea"/>
                <a:cs typeface="+mn-cs"/>
                <a:sym typeface="Arial"/>
              </a:defRPr>
            </a:lvl2pPr>
            <a:lvl3pPr marL="1183341" marR="0" indent="-268941" algn="l" defTabSz="914400" rtl="0" eaLnBrk="1" latinLnBrk="0" hangingPunct="1">
              <a:lnSpc>
                <a:spcPct val="100000"/>
              </a:lnSpc>
              <a:spcBef>
                <a:spcPts val="400"/>
              </a:spcBef>
              <a:spcAft>
                <a:spcPts val="0"/>
              </a:spcAft>
              <a:buClrTx/>
              <a:buSzPct val="60000"/>
              <a:buFontTx/>
              <a:buBlip>
                <a:blip r:embed="rId3"/>
              </a:buBlip>
              <a:tabLst/>
              <a:defRPr sz="2000" b="1" i="0" u="none" strike="noStrike" cap="none" spc="0" baseline="0">
                <a:solidFill>
                  <a:schemeClr val="accent1"/>
                </a:solidFill>
                <a:uFillTx/>
                <a:latin typeface="+mn-lt"/>
                <a:ea typeface="+mn-ea"/>
                <a:cs typeface="+mn-cs"/>
                <a:sym typeface="Arial"/>
              </a:defRPr>
            </a:lvl3pPr>
            <a:lvl4pPr marL="1657350" marR="0" indent="-285750" algn="l" defTabSz="914400" rtl="0" eaLnBrk="1" latinLnBrk="0" hangingPunct="1">
              <a:lnSpc>
                <a:spcPct val="100000"/>
              </a:lnSpc>
              <a:spcBef>
                <a:spcPts val="400"/>
              </a:spcBef>
              <a:spcAft>
                <a:spcPts val="0"/>
              </a:spcAft>
              <a:buClrTx/>
              <a:buSzPct val="55000"/>
              <a:buFontTx/>
              <a:buBlip>
                <a:blip r:embed="rId3"/>
              </a:buBlip>
              <a:tabLst/>
              <a:defRPr sz="2000" b="1" i="0" u="none" strike="noStrike" cap="none" spc="0" baseline="0">
                <a:solidFill>
                  <a:schemeClr val="accent1"/>
                </a:solidFill>
                <a:uFillTx/>
                <a:latin typeface="+mn-lt"/>
                <a:ea typeface="+mn-ea"/>
                <a:cs typeface="+mn-cs"/>
                <a:sym typeface="Arial"/>
              </a:defRPr>
            </a:lvl4pPr>
            <a:lvl5pPr marL="2133600" marR="0" indent="-304800" algn="l" defTabSz="914400" rtl="0" eaLnBrk="1" latinLnBrk="0" hangingPunct="1">
              <a:lnSpc>
                <a:spcPct val="100000"/>
              </a:lnSpc>
              <a:spcBef>
                <a:spcPts val="400"/>
              </a:spcBef>
              <a:spcAft>
                <a:spcPts val="0"/>
              </a:spcAft>
              <a:buClrTx/>
              <a:buSzPct val="50000"/>
              <a:buFontTx/>
              <a:buBlip>
                <a:blip r:embed="rId3"/>
              </a:buBlip>
              <a:tabLst/>
              <a:defRPr sz="2000" b="1" i="0" u="none" strike="noStrike" cap="none" spc="0" baseline="0">
                <a:solidFill>
                  <a:schemeClr val="accent1"/>
                </a:solidFill>
                <a:uFillTx/>
                <a:latin typeface="+mn-lt"/>
                <a:ea typeface="+mn-ea"/>
                <a:cs typeface="+mn-cs"/>
                <a:sym typeface="Arial"/>
              </a:defRPr>
            </a:lvl5pPr>
            <a:lvl6pPr marL="25400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6pPr>
            <a:lvl7pPr marL="29972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7pPr>
            <a:lvl8pPr marL="34544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8pPr>
            <a:lvl9pPr marL="39116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9pPr>
          </a:lstStyle>
          <a:p>
            <a:r>
              <a:rPr lang="de-DE" sz="2000" kern="0" dirty="0"/>
              <a:t>Beispielrechnung Strompreisbonus &amp; Vereinsförderung </a:t>
            </a:r>
            <a:endParaRPr lang="de-DE" sz="1200" kern="0" dirty="0"/>
          </a:p>
        </p:txBody>
      </p:sp>
      <p:sp>
        <p:nvSpPr>
          <p:cNvPr id="10" name="Inhaltsplatzhalter 2">
            <a:extLst>
              <a:ext uri="{FF2B5EF4-FFF2-40B4-BE49-F238E27FC236}">
                <a16:creationId xmlns:a16="http://schemas.microsoft.com/office/drawing/2014/main" id="{6BB6FAA2-7437-EBEF-F615-F1005ED897C6}"/>
              </a:ext>
            </a:extLst>
          </p:cNvPr>
          <p:cNvSpPr>
            <a:spLocks noGrp="1"/>
          </p:cNvSpPr>
          <p:nvPr>
            <p:ph sz="quarter" idx="16"/>
          </p:nvPr>
        </p:nvSpPr>
        <p:spPr>
          <a:xfrm>
            <a:off x="305000" y="1612254"/>
            <a:ext cx="8280000" cy="3314918"/>
          </a:xfrm>
        </p:spPr>
        <p:txBody>
          <a:bodyPr/>
          <a:lstStyle/>
          <a:p>
            <a:pPr marL="0" indent="0">
              <a:buNone/>
            </a:pPr>
            <a:endParaRPr lang="de-DE" dirty="0"/>
          </a:p>
          <a:p>
            <a:pPr marL="0" indent="0">
              <a:buNone/>
            </a:pPr>
            <a:endParaRPr lang="de-DE" dirty="0"/>
          </a:p>
          <a:p>
            <a:pPr marL="0" indent="0">
              <a:buNone/>
            </a:pPr>
            <a:endParaRPr lang="de-DE" dirty="0"/>
          </a:p>
          <a:p>
            <a:pPr marL="0" indent="0">
              <a:buNone/>
            </a:pPr>
            <a:endParaRPr lang="de-DE" dirty="0"/>
          </a:p>
        </p:txBody>
      </p:sp>
      <p:graphicFrame>
        <p:nvGraphicFramePr>
          <p:cNvPr id="15" name="Tabelle 14">
            <a:extLst>
              <a:ext uri="{FF2B5EF4-FFF2-40B4-BE49-F238E27FC236}">
                <a16:creationId xmlns:a16="http://schemas.microsoft.com/office/drawing/2014/main" id="{21F50049-B84C-BBC5-0658-D79927B6DB49}"/>
              </a:ext>
            </a:extLst>
          </p:cNvPr>
          <p:cNvGraphicFramePr>
            <a:graphicFrameLocks noGrp="1"/>
          </p:cNvGraphicFramePr>
          <p:nvPr/>
        </p:nvGraphicFramePr>
        <p:xfrm>
          <a:off x="558999" y="1793447"/>
          <a:ext cx="7378242" cy="2132541"/>
        </p:xfrm>
        <a:graphic>
          <a:graphicData uri="http://schemas.openxmlformats.org/drawingml/2006/table">
            <a:tbl>
              <a:tblPr>
                <a:tableStyleId>{073A0DAA-6AF3-43AB-8588-CEC1D06C72B9}</a:tableStyleId>
              </a:tblPr>
              <a:tblGrid>
                <a:gridCol w="2954878">
                  <a:extLst>
                    <a:ext uri="{9D8B030D-6E8A-4147-A177-3AD203B41FA5}">
                      <a16:colId xmlns:a16="http://schemas.microsoft.com/office/drawing/2014/main" val="223088638"/>
                    </a:ext>
                  </a:extLst>
                </a:gridCol>
                <a:gridCol w="1683385">
                  <a:extLst>
                    <a:ext uri="{9D8B030D-6E8A-4147-A177-3AD203B41FA5}">
                      <a16:colId xmlns:a16="http://schemas.microsoft.com/office/drawing/2014/main" val="3413295081"/>
                    </a:ext>
                  </a:extLst>
                </a:gridCol>
                <a:gridCol w="573068">
                  <a:extLst>
                    <a:ext uri="{9D8B030D-6E8A-4147-A177-3AD203B41FA5}">
                      <a16:colId xmlns:a16="http://schemas.microsoft.com/office/drawing/2014/main" val="179670103"/>
                    </a:ext>
                  </a:extLst>
                </a:gridCol>
                <a:gridCol w="2166911">
                  <a:extLst>
                    <a:ext uri="{9D8B030D-6E8A-4147-A177-3AD203B41FA5}">
                      <a16:colId xmlns:a16="http://schemas.microsoft.com/office/drawing/2014/main" val="2035691596"/>
                    </a:ext>
                  </a:extLst>
                </a:gridCol>
              </a:tblGrid>
              <a:tr h="240632">
                <a:tc>
                  <a:txBody>
                    <a:bodyPr/>
                    <a:lstStyle/>
                    <a:p>
                      <a:pPr algn="l" fontAlgn="b"/>
                      <a:r>
                        <a:rPr lang="de-DE" sz="1400" u="none" strike="noStrike" dirty="0">
                          <a:solidFill>
                            <a:schemeClr val="bg1"/>
                          </a:solidFill>
                          <a:effectLst/>
                        </a:rPr>
                        <a:t>Anzahl WEA </a:t>
                      </a:r>
                      <a:endParaRPr lang="de-DE" sz="1400" b="0" i="0" u="none" strike="noStrike" dirty="0">
                        <a:solidFill>
                          <a:schemeClr val="bg1"/>
                        </a:solidFill>
                        <a:effectLst/>
                        <a:latin typeface="Aptos Narrow" panose="020B00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de-DE" sz="1400" u="none" strike="noStrike" dirty="0">
                          <a:solidFill>
                            <a:schemeClr val="bg1"/>
                          </a:solidFill>
                          <a:effectLst/>
                        </a:rPr>
                        <a:t>13</a:t>
                      </a:r>
                      <a:endParaRPr lang="de-DE" sz="1400" b="0" i="0" u="none" strike="noStrike" dirty="0">
                        <a:solidFill>
                          <a:schemeClr val="bg1"/>
                        </a:solidFill>
                        <a:effectLst/>
                        <a:latin typeface="Aptos Narrow" panose="020B00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de-DE" sz="1400" b="0" i="0" u="none" strike="noStrike">
                        <a:solidFill>
                          <a:schemeClr val="bg1"/>
                        </a:solidFill>
                        <a:effectLst/>
                        <a:latin typeface="Aptos Narrow" panose="020B00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de-DE" sz="1400" b="0" i="0" u="none" strike="noStrike">
                        <a:solidFill>
                          <a:schemeClr val="bg1"/>
                        </a:solidFill>
                        <a:effectLst/>
                        <a:latin typeface="Aptos Narrow" panose="020B00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71508329"/>
                  </a:ext>
                </a:extLst>
              </a:tr>
              <a:tr h="240632">
                <a:tc>
                  <a:txBody>
                    <a:bodyPr/>
                    <a:lstStyle/>
                    <a:p>
                      <a:pPr algn="l" fontAlgn="b"/>
                      <a:r>
                        <a:rPr lang="de-DE" sz="1400" u="none" strike="noStrike" dirty="0">
                          <a:solidFill>
                            <a:schemeClr val="bg1"/>
                          </a:solidFill>
                          <a:effectLst/>
                        </a:rPr>
                        <a:t>Bereitstellung pro WEA </a:t>
                      </a:r>
                      <a:endParaRPr lang="de-DE" sz="1400" b="0" i="0" u="none" strike="noStrike" dirty="0">
                        <a:solidFill>
                          <a:schemeClr val="bg1"/>
                        </a:solidFill>
                        <a:effectLst/>
                        <a:latin typeface="Aptos Narrow" panose="020B00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de-DE" sz="1400" u="none" strike="noStrike" dirty="0">
                          <a:solidFill>
                            <a:schemeClr val="bg1"/>
                          </a:solidFill>
                          <a:effectLst/>
                        </a:rPr>
                        <a:t>     10.000,00 € </a:t>
                      </a:r>
                      <a:endParaRPr lang="de-DE" sz="1400" b="0" i="0" u="none" strike="noStrike" dirty="0">
                        <a:solidFill>
                          <a:schemeClr val="bg1"/>
                        </a:solidFill>
                        <a:effectLst/>
                        <a:latin typeface="Aptos Narrow" panose="020B00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de-DE" sz="1400" b="0" i="0" u="none" strike="noStrike">
                        <a:solidFill>
                          <a:schemeClr val="bg1"/>
                        </a:solidFill>
                        <a:effectLst/>
                        <a:latin typeface="Aptos Narrow" panose="020B00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de-DE" sz="1400" b="0" i="0" u="none" strike="noStrike">
                        <a:solidFill>
                          <a:schemeClr val="bg1"/>
                        </a:solidFill>
                        <a:effectLst/>
                        <a:latin typeface="Aptos Narrow" panose="020B00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42232590"/>
                  </a:ext>
                </a:extLst>
              </a:tr>
              <a:tr h="240632">
                <a:tc>
                  <a:txBody>
                    <a:bodyPr/>
                    <a:lstStyle/>
                    <a:p>
                      <a:pPr algn="l" fontAlgn="b"/>
                      <a:r>
                        <a:rPr lang="de-DE" sz="1400" u="none" strike="noStrike">
                          <a:solidFill>
                            <a:schemeClr val="bg1"/>
                          </a:solidFill>
                          <a:effectLst/>
                        </a:rPr>
                        <a:t>Gesamt jährlich </a:t>
                      </a:r>
                      <a:endParaRPr lang="de-DE" sz="1400" b="0" i="0" u="none" strike="noStrike">
                        <a:solidFill>
                          <a:schemeClr val="bg1"/>
                        </a:solidFill>
                        <a:effectLst/>
                        <a:latin typeface="Aptos Narrow" panose="020B00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de-DE" sz="1400" b="1" u="none" strike="noStrike" dirty="0">
                          <a:solidFill>
                            <a:schemeClr val="bg1"/>
                          </a:solidFill>
                          <a:effectLst/>
                        </a:rPr>
                        <a:t>    130.000,00 € </a:t>
                      </a:r>
                      <a:endParaRPr lang="de-DE" sz="1400" b="1" i="0" u="none" strike="noStrike" dirty="0">
                        <a:solidFill>
                          <a:schemeClr val="bg1"/>
                        </a:solidFill>
                        <a:effectLst/>
                        <a:latin typeface="Aptos Narrow" panose="020B00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de-DE" sz="1400" b="1" i="0" u="none" strike="noStrike" dirty="0">
                        <a:solidFill>
                          <a:schemeClr val="bg1"/>
                        </a:solidFill>
                        <a:effectLst/>
                        <a:latin typeface="Aptos Narrow" panose="020B00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de-DE" sz="1400" b="0" i="0" u="none" strike="noStrike">
                        <a:solidFill>
                          <a:schemeClr val="bg1"/>
                        </a:solidFill>
                        <a:effectLst/>
                        <a:latin typeface="Aptos Narrow" panose="020B00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59419032"/>
                  </a:ext>
                </a:extLst>
              </a:tr>
              <a:tr h="240632">
                <a:tc>
                  <a:txBody>
                    <a:bodyPr/>
                    <a:lstStyle/>
                    <a:p>
                      <a:pPr algn="l" fontAlgn="b"/>
                      <a:r>
                        <a:rPr lang="de-DE" sz="1400" u="none" strike="noStrike">
                          <a:solidFill>
                            <a:schemeClr val="bg1"/>
                          </a:solidFill>
                          <a:effectLst/>
                        </a:rPr>
                        <a:t>Aufteilung Strompreisbonus</a:t>
                      </a:r>
                      <a:endParaRPr lang="de-DE" sz="1400" b="0" i="0" u="none" strike="noStrike">
                        <a:solidFill>
                          <a:schemeClr val="bg1"/>
                        </a:solidFill>
                        <a:effectLst/>
                        <a:latin typeface="Aptos Narrow" panose="020B00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de-DE" sz="1400" u="none" strike="noStrike" dirty="0">
                          <a:solidFill>
                            <a:schemeClr val="bg1"/>
                          </a:solidFill>
                          <a:effectLst/>
                        </a:rPr>
                        <a:t>53%</a:t>
                      </a:r>
                      <a:endParaRPr lang="de-DE" sz="1400" b="0" i="0" u="none" strike="noStrike" dirty="0">
                        <a:solidFill>
                          <a:schemeClr val="bg1"/>
                        </a:solidFill>
                        <a:effectLst/>
                        <a:latin typeface="Aptos Narrow" panose="020B00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de-DE" sz="1400" b="0" i="0" u="none" strike="noStrike" dirty="0">
                        <a:solidFill>
                          <a:schemeClr val="bg1"/>
                        </a:solidFill>
                        <a:effectLst/>
                        <a:latin typeface="Aptos Narrow" panose="020B00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de-DE" sz="1400" b="0" i="0" u="none" strike="noStrike" dirty="0">
                        <a:solidFill>
                          <a:schemeClr val="bg1"/>
                        </a:solidFill>
                        <a:effectLst/>
                        <a:latin typeface="Aptos Narrow" panose="020B00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24522860"/>
                  </a:ext>
                </a:extLst>
              </a:tr>
              <a:tr h="240632">
                <a:tc>
                  <a:txBody>
                    <a:bodyPr/>
                    <a:lstStyle/>
                    <a:p>
                      <a:pPr algn="l" fontAlgn="b"/>
                      <a:r>
                        <a:rPr lang="de-DE" sz="1400" u="none" strike="noStrike" dirty="0">
                          <a:solidFill>
                            <a:schemeClr val="bg1"/>
                          </a:solidFill>
                          <a:effectLst/>
                        </a:rPr>
                        <a:t>Aufteilung Vereine </a:t>
                      </a:r>
                      <a:r>
                        <a:rPr lang="de-DE" sz="1400" u="none" strike="noStrike" dirty="0" err="1">
                          <a:solidFill>
                            <a:schemeClr val="bg1"/>
                          </a:solidFill>
                          <a:effectLst/>
                        </a:rPr>
                        <a:t>co.</a:t>
                      </a:r>
                      <a:endParaRPr lang="de-DE" sz="1400" b="0" i="0" u="none" strike="noStrike" dirty="0">
                        <a:solidFill>
                          <a:schemeClr val="bg1"/>
                        </a:solidFill>
                        <a:effectLst/>
                        <a:latin typeface="Aptos Narrow" panose="020B00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de-DE" sz="1400" u="none" strike="noStrike" dirty="0">
                          <a:solidFill>
                            <a:schemeClr val="bg1"/>
                          </a:solidFill>
                          <a:effectLst/>
                        </a:rPr>
                        <a:t>46%</a:t>
                      </a:r>
                      <a:endParaRPr lang="de-DE" sz="1400" b="0" i="0" u="none" strike="noStrike" dirty="0">
                        <a:solidFill>
                          <a:schemeClr val="bg1"/>
                        </a:solidFill>
                        <a:effectLst/>
                        <a:latin typeface="Aptos Narrow" panose="020B00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de-DE" sz="1400" b="0" i="0" u="none" strike="noStrike" dirty="0">
                        <a:solidFill>
                          <a:schemeClr val="bg1"/>
                        </a:solidFill>
                        <a:effectLst/>
                        <a:latin typeface="Aptos Narrow" panose="020B00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de-DE" sz="1400" b="0" i="0" u="none" strike="noStrike" dirty="0">
                        <a:solidFill>
                          <a:schemeClr val="bg1"/>
                        </a:solidFill>
                        <a:effectLst/>
                        <a:latin typeface="Aptos Narrow" panose="020B00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1514267"/>
                  </a:ext>
                </a:extLst>
              </a:tr>
              <a:tr h="240632">
                <a:tc>
                  <a:txBody>
                    <a:bodyPr/>
                    <a:lstStyle/>
                    <a:p>
                      <a:pPr algn="l" fontAlgn="b"/>
                      <a:r>
                        <a:rPr lang="de-DE" sz="1400" u="none" strike="noStrike" dirty="0">
                          <a:solidFill>
                            <a:schemeClr val="bg1"/>
                          </a:solidFill>
                          <a:effectLst/>
                        </a:rPr>
                        <a:t>Haushalte </a:t>
                      </a:r>
                      <a:endParaRPr lang="de-DE" sz="1400" b="0" i="0" u="none" strike="noStrike" dirty="0">
                        <a:solidFill>
                          <a:schemeClr val="bg1"/>
                        </a:solidFill>
                        <a:effectLst/>
                        <a:latin typeface="Aptos Narrow" panose="020B00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de-DE" sz="1400" u="none" strike="noStrike" dirty="0">
                          <a:solidFill>
                            <a:schemeClr val="bg1"/>
                          </a:solidFill>
                          <a:effectLst/>
                        </a:rPr>
                        <a:t>350</a:t>
                      </a:r>
                      <a:endParaRPr lang="de-DE" sz="1400" b="0" i="0" u="none" strike="noStrike" dirty="0">
                        <a:solidFill>
                          <a:schemeClr val="bg1"/>
                        </a:solidFill>
                        <a:effectLst/>
                        <a:latin typeface="Aptos Narrow" panose="020B00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de-DE" sz="1400" b="0" i="0" u="none" strike="noStrike" dirty="0">
                        <a:solidFill>
                          <a:schemeClr val="bg1"/>
                        </a:solidFill>
                        <a:effectLst/>
                        <a:latin typeface="Aptos Narrow" panose="020B00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de-DE" sz="1400" b="0" i="0" u="none" strike="noStrike" dirty="0">
                        <a:solidFill>
                          <a:schemeClr val="bg1"/>
                        </a:solidFill>
                        <a:effectLst/>
                        <a:latin typeface="Aptos Narrow" panose="020B00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609969"/>
                  </a:ext>
                </a:extLst>
              </a:tr>
              <a:tr h="240632">
                <a:tc>
                  <a:txBody>
                    <a:bodyPr/>
                    <a:lstStyle/>
                    <a:p>
                      <a:pPr algn="l" fontAlgn="b"/>
                      <a:endParaRPr lang="de-DE" sz="1400" b="0" i="0" u="none" strike="noStrike">
                        <a:solidFill>
                          <a:schemeClr val="bg1"/>
                        </a:solidFill>
                        <a:effectLst/>
                        <a:latin typeface="Aptos Narrow" panose="020B00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de-DE" sz="1400" b="0" i="0" u="none" strike="noStrike" dirty="0">
                        <a:solidFill>
                          <a:schemeClr val="bg1"/>
                        </a:solidFill>
                        <a:effectLst/>
                        <a:latin typeface="Aptos Narrow" panose="020B00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de-DE" sz="1400" b="0" i="0" u="none" strike="noStrike" dirty="0">
                        <a:solidFill>
                          <a:schemeClr val="bg1"/>
                        </a:solidFill>
                        <a:effectLst/>
                        <a:latin typeface="Aptos Narrow" panose="020B00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de-DE" sz="1400" b="0" i="0" u="none" strike="noStrike" dirty="0">
                        <a:solidFill>
                          <a:schemeClr val="bg1"/>
                        </a:solidFill>
                        <a:effectLst/>
                        <a:latin typeface="Aptos Narrow" panose="020B00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86308891"/>
                  </a:ext>
                </a:extLst>
              </a:tr>
              <a:tr h="225232">
                <a:tc>
                  <a:txBody>
                    <a:bodyPr/>
                    <a:lstStyle/>
                    <a:p>
                      <a:pPr algn="l" fontAlgn="b"/>
                      <a:r>
                        <a:rPr lang="de-DE" sz="1400" u="none" strike="noStrike">
                          <a:solidFill>
                            <a:schemeClr val="bg1"/>
                          </a:solidFill>
                          <a:effectLst/>
                        </a:rPr>
                        <a:t>Strompreisbonus</a:t>
                      </a:r>
                      <a:endParaRPr lang="de-DE" sz="1400" b="0" i="0" u="none" strike="noStrike">
                        <a:solidFill>
                          <a:schemeClr val="bg1"/>
                        </a:solidFill>
                        <a:effectLst/>
                        <a:latin typeface="Aptos Narrow" panose="020B00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de-DE" sz="1400" u="none" strike="noStrike" dirty="0">
                          <a:solidFill>
                            <a:schemeClr val="bg1"/>
                          </a:solidFill>
                          <a:effectLst/>
                        </a:rPr>
                        <a:t>             </a:t>
                      </a:r>
                      <a:r>
                        <a:rPr lang="de-DE" sz="1400" b="1" u="none" strike="noStrike" dirty="0">
                          <a:solidFill>
                            <a:schemeClr val="bg1"/>
                          </a:solidFill>
                          <a:effectLst/>
                        </a:rPr>
                        <a:t>200,00 €</a:t>
                      </a:r>
                      <a:r>
                        <a:rPr lang="de-DE" sz="1400" u="none" strike="noStrike" dirty="0">
                          <a:solidFill>
                            <a:schemeClr val="bg1"/>
                          </a:solidFill>
                          <a:effectLst/>
                        </a:rPr>
                        <a:t> </a:t>
                      </a:r>
                      <a:endParaRPr lang="de-DE" sz="1400" b="1" i="0" u="none" strike="noStrike" dirty="0">
                        <a:solidFill>
                          <a:schemeClr val="bg1"/>
                        </a:solidFill>
                        <a:effectLst/>
                        <a:latin typeface="Aptos Narrow" panose="020B00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de-DE" sz="1400" b="0" i="0" u="none" strike="noStrike" dirty="0">
                        <a:solidFill>
                          <a:schemeClr val="bg1"/>
                        </a:solidFill>
                        <a:effectLst/>
                        <a:latin typeface="Aptos Narrow" panose="020B00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de-DE" sz="1400" u="none" strike="noStrike" dirty="0">
                          <a:solidFill>
                            <a:schemeClr val="tx2"/>
                          </a:solidFill>
                          <a:effectLst/>
                        </a:rPr>
                        <a:t>Freibetrag: 256 Euro </a:t>
                      </a:r>
                      <a:endParaRPr lang="de-DE" sz="1400" b="0" i="0" u="none" strike="noStrike" dirty="0">
                        <a:solidFill>
                          <a:schemeClr val="tx2"/>
                        </a:solidFill>
                        <a:effectLst/>
                        <a:latin typeface="Aptos Narrow" panose="020B00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99308766"/>
                  </a:ext>
                </a:extLst>
              </a:tr>
              <a:tr h="198337">
                <a:tc>
                  <a:txBody>
                    <a:bodyPr/>
                    <a:lstStyle/>
                    <a:p>
                      <a:pPr algn="l" fontAlgn="b"/>
                      <a:r>
                        <a:rPr lang="de-DE" sz="1400" u="none" strike="noStrike" dirty="0">
                          <a:solidFill>
                            <a:schemeClr val="bg1"/>
                          </a:solidFill>
                          <a:effectLst/>
                        </a:rPr>
                        <a:t>Förderung Vereine</a:t>
                      </a:r>
                      <a:endParaRPr lang="de-DE" sz="1400" b="0" i="0" u="none" strike="noStrike" dirty="0">
                        <a:solidFill>
                          <a:schemeClr val="bg1"/>
                        </a:solidFill>
                        <a:effectLst/>
                        <a:latin typeface="Aptos Narrow" panose="020B00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de-DE" sz="1400" b="1" u="none" strike="noStrike" dirty="0">
                          <a:solidFill>
                            <a:schemeClr val="bg1"/>
                          </a:solidFill>
                          <a:effectLst/>
                        </a:rPr>
                        <a:t>       60.000,00 € </a:t>
                      </a:r>
                      <a:endParaRPr lang="de-DE" sz="1400" b="1" i="0" u="none" strike="noStrike" dirty="0">
                        <a:solidFill>
                          <a:schemeClr val="bg1"/>
                        </a:solidFill>
                        <a:effectLst/>
                        <a:latin typeface="Aptos Narrow" panose="020B00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de-DE" sz="1400" b="1" i="0" u="none" strike="noStrike" dirty="0">
                        <a:solidFill>
                          <a:schemeClr val="bg1"/>
                        </a:solidFill>
                        <a:effectLst/>
                        <a:latin typeface="Aptos Narrow" panose="020B00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de-DE" sz="1400" b="0" i="0" u="none" strike="noStrike" dirty="0">
                        <a:solidFill>
                          <a:schemeClr val="bg1"/>
                        </a:solidFill>
                        <a:effectLst/>
                        <a:latin typeface="Aptos Narrow" panose="020B00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07369884"/>
                  </a:ext>
                </a:extLst>
              </a:tr>
            </a:tbl>
          </a:graphicData>
        </a:graphic>
      </p:graphicFrame>
      <p:sp>
        <p:nvSpPr>
          <p:cNvPr id="19" name="Inhaltsplatzhalter 2">
            <a:extLst>
              <a:ext uri="{FF2B5EF4-FFF2-40B4-BE49-F238E27FC236}">
                <a16:creationId xmlns:a16="http://schemas.microsoft.com/office/drawing/2014/main" id="{F5B59AA4-48A7-00BA-84D1-6CF6DABCF3B4}"/>
              </a:ext>
            </a:extLst>
          </p:cNvPr>
          <p:cNvSpPr txBox="1">
            <a:spLocks/>
          </p:cNvSpPr>
          <p:nvPr/>
        </p:nvSpPr>
        <p:spPr>
          <a:xfrm>
            <a:off x="101675" y="4722209"/>
            <a:ext cx="8140489" cy="3767581"/>
          </a:xfrm>
          <a:prstGeom prst="rect">
            <a:avLst/>
          </a:prstGeom>
        </p:spPr>
        <p:txBody>
          <a:bodyPr lIns="0" tIns="0" rIns="0" bIns="0">
            <a:noAutofit/>
          </a:bodyPr>
          <a:lstStyle>
            <a:lvl1pPr marL="342900" marR="0" indent="-342900" algn="l" defTabSz="914400" rtl="0" eaLnBrk="1" latinLnBrk="0" hangingPunct="1">
              <a:lnSpc>
                <a:spcPts val="2300"/>
              </a:lnSpc>
              <a:spcBef>
                <a:spcPts val="600"/>
              </a:spcBef>
              <a:spcAft>
                <a:spcPts val="600"/>
              </a:spcAft>
              <a:buClr>
                <a:schemeClr val="accent6"/>
              </a:buClr>
              <a:buSzPct val="70000"/>
              <a:buFont typeface="Wingdings" panose="05000000000000000000" pitchFamily="2" charset="2"/>
              <a:buChar char="§"/>
              <a:tabLst/>
              <a:defRPr sz="1800" b="0" i="0" u="none" strike="noStrike" cap="none" spc="0" baseline="0">
                <a:solidFill>
                  <a:schemeClr val="accent1"/>
                </a:solidFill>
                <a:uFillTx/>
                <a:latin typeface="+mn-lt"/>
                <a:ea typeface="+mn-ea"/>
                <a:cs typeface="+mn-cs"/>
                <a:sym typeface="Arial"/>
              </a:defRPr>
            </a:lvl1pPr>
            <a:lvl2pPr marL="774700" marR="0" indent="-317500" algn="l" defTabSz="914400" rtl="0" eaLnBrk="1" latinLnBrk="0" hangingPunct="1">
              <a:lnSpc>
                <a:spcPts val="2300"/>
              </a:lnSpc>
              <a:spcBef>
                <a:spcPts val="600"/>
              </a:spcBef>
              <a:spcAft>
                <a:spcPts val="600"/>
              </a:spcAft>
              <a:buClr>
                <a:schemeClr val="accent6"/>
              </a:buClr>
              <a:buSzPct val="100000"/>
              <a:buFont typeface="Arial" panose="020B0604020202020204" pitchFamily="34" charset="0"/>
              <a:buChar char="-"/>
              <a:tabLst/>
              <a:defRPr sz="1800" b="0" i="0" u="none" strike="noStrike" cap="none" spc="0" baseline="0">
                <a:solidFill>
                  <a:schemeClr val="accent1"/>
                </a:solidFill>
                <a:uFillTx/>
                <a:latin typeface="+mn-lt"/>
                <a:ea typeface="+mn-ea"/>
                <a:cs typeface="+mn-cs"/>
                <a:sym typeface="Arial"/>
              </a:defRPr>
            </a:lvl2pPr>
            <a:lvl3pPr marL="1257300" marR="0" indent="-342900" algn="l" defTabSz="914400" rtl="0" eaLnBrk="1" latinLnBrk="0" hangingPunct="1">
              <a:lnSpc>
                <a:spcPts val="2300"/>
              </a:lnSpc>
              <a:spcBef>
                <a:spcPts val="600"/>
              </a:spcBef>
              <a:spcAft>
                <a:spcPts val="600"/>
              </a:spcAft>
              <a:buClr>
                <a:schemeClr val="accent6"/>
              </a:buClr>
              <a:buSzPct val="100000"/>
              <a:buFont typeface="Arial" panose="020B0604020202020204" pitchFamily="34" charset="0"/>
              <a:buChar char="-"/>
              <a:tabLst/>
              <a:defRPr sz="1800" b="0" i="0" u="none" strike="noStrike" cap="none" spc="0" baseline="0">
                <a:solidFill>
                  <a:schemeClr val="accent1"/>
                </a:solidFill>
                <a:uFillTx/>
                <a:latin typeface="+mn-lt"/>
                <a:ea typeface="+mn-ea"/>
                <a:cs typeface="+mn-cs"/>
                <a:sym typeface="Arial"/>
              </a:defRPr>
            </a:lvl3pPr>
            <a:lvl4pPr marL="1657350" marR="0" indent="-285750" algn="l" defTabSz="914400" rtl="0" eaLnBrk="1" latinLnBrk="0" hangingPunct="1">
              <a:lnSpc>
                <a:spcPts val="2300"/>
              </a:lnSpc>
              <a:spcBef>
                <a:spcPts val="600"/>
              </a:spcBef>
              <a:spcAft>
                <a:spcPts val="600"/>
              </a:spcAft>
              <a:buClr>
                <a:schemeClr val="accent6"/>
              </a:buClr>
              <a:buSzPct val="100000"/>
              <a:buFont typeface="Arial" panose="020B0604020202020204" pitchFamily="34" charset="0"/>
              <a:buChar char="-"/>
              <a:tabLst/>
              <a:defRPr sz="1800" b="0" i="0" u="none" strike="noStrike" cap="none" spc="0" baseline="0">
                <a:solidFill>
                  <a:schemeClr val="accent1"/>
                </a:solidFill>
                <a:uFillTx/>
                <a:latin typeface="+mn-lt"/>
                <a:ea typeface="+mn-ea"/>
                <a:cs typeface="+mn-cs"/>
                <a:sym typeface="Arial"/>
              </a:defRPr>
            </a:lvl4pPr>
            <a:lvl5pPr marL="2286000" marR="0" indent="-457200" algn="l" defTabSz="914400" rtl="0" eaLnBrk="1" latinLnBrk="0" hangingPunct="1">
              <a:lnSpc>
                <a:spcPts val="2300"/>
              </a:lnSpc>
              <a:spcBef>
                <a:spcPts val="600"/>
              </a:spcBef>
              <a:spcAft>
                <a:spcPts val="600"/>
              </a:spcAft>
              <a:buClr>
                <a:schemeClr val="accent6"/>
              </a:buClr>
              <a:buSzPct val="100000"/>
              <a:buFont typeface="Arial" panose="020B0604020202020204" pitchFamily="34" charset="0"/>
              <a:buChar char="-"/>
              <a:tabLst/>
              <a:defRPr sz="1800" b="0" i="0" u="none" strike="noStrike" cap="none" spc="0" baseline="0">
                <a:solidFill>
                  <a:schemeClr val="accent1"/>
                </a:solidFill>
                <a:uFillTx/>
                <a:latin typeface="+mn-lt"/>
                <a:ea typeface="+mn-ea"/>
                <a:cs typeface="+mn-cs"/>
                <a:sym typeface="Arial"/>
              </a:defRPr>
            </a:lvl5pPr>
            <a:lvl6pPr marL="25400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6pPr>
            <a:lvl7pPr marL="29972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7pPr>
            <a:lvl8pPr marL="34544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8pPr>
            <a:lvl9pPr marL="39116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9pPr>
          </a:lstStyle>
          <a:p>
            <a:pPr lvl="1">
              <a:buSzPct val="70000"/>
              <a:buFont typeface="Wingdings" panose="05000000000000000000" pitchFamily="2" charset="2"/>
              <a:buChar char="§"/>
            </a:pPr>
            <a:r>
              <a:rPr lang="de-DE" kern="0" dirty="0"/>
              <a:t>Welche Vereine oder Projekte im Ort könnten damit gefördert werden?</a:t>
            </a:r>
          </a:p>
          <a:p>
            <a:pPr lvl="1">
              <a:buSzPct val="70000"/>
              <a:buFont typeface="Wingdings" panose="05000000000000000000" pitchFamily="2" charset="2"/>
              <a:buChar char="§"/>
            </a:pPr>
            <a:r>
              <a:rPr lang="de-DE" kern="0" dirty="0"/>
              <a:t>Welche Ideen und Vorstellungen haben hier die </a:t>
            </a:r>
            <a:r>
              <a:rPr lang="de-DE" kern="0"/>
              <a:t>Bürger?</a:t>
            </a:r>
            <a:endParaRPr lang="de-DE" kern="0" dirty="0"/>
          </a:p>
        </p:txBody>
      </p:sp>
    </p:spTree>
    <p:extLst>
      <p:ext uri="{BB962C8B-B14F-4D97-AF65-F5344CB8AC3E}">
        <p14:creationId xmlns:p14="http://schemas.microsoft.com/office/powerpoint/2010/main" val="335504560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3">
            <a:extLst>
              <a:ext uri="{FF2B5EF4-FFF2-40B4-BE49-F238E27FC236}">
                <a16:creationId xmlns:a16="http://schemas.microsoft.com/office/drawing/2014/main" id="{721155EE-E387-464C-8AE1-27F637FBF8B3}"/>
              </a:ext>
            </a:extLst>
          </p:cNvPr>
          <p:cNvPicPr>
            <a:picLocks noGrp="1" noChangeAspect="1"/>
          </p:cNvPicPr>
          <p:nvPr>
            <p:ph sz="quarter" idx="16"/>
          </p:nvPr>
        </p:nvPicPr>
        <p:blipFill>
          <a:blip r:embed="rId3">
            <a:extLst>
              <a:ext uri="{28A0092B-C50C-407E-A947-70E740481C1C}">
                <a14:useLocalDpi xmlns:a14="http://schemas.microsoft.com/office/drawing/2010/main" val="0"/>
              </a:ext>
            </a:extLst>
          </a:blip>
          <a:srcRect/>
          <a:stretch/>
        </p:blipFill>
        <p:spPr bwMode="auto">
          <a:xfrm>
            <a:off x="4400727" y="1474146"/>
            <a:ext cx="4743273" cy="3298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Group 129">
            <a:extLst>
              <a:ext uri="{FF2B5EF4-FFF2-40B4-BE49-F238E27FC236}">
                <a16:creationId xmlns:a16="http://schemas.microsoft.com/office/drawing/2014/main" id="{10929940-2043-4DE2-9796-DB380C9950A2}"/>
              </a:ext>
            </a:extLst>
          </p:cNvPr>
          <p:cNvGraphicFramePr/>
          <p:nvPr>
            <p:extLst>
              <p:ext uri="{D42A27DB-BD31-4B8C-83A1-F6EECF244321}">
                <p14:modId xmlns:p14="http://schemas.microsoft.com/office/powerpoint/2010/main" val="2488649362"/>
              </p:ext>
            </p:extLst>
          </p:nvPr>
        </p:nvGraphicFramePr>
        <p:xfrm>
          <a:off x="432000" y="1483200"/>
          <a:ext cx="3915114" cy="5124000"/>
        </p:xfrm>
        <a:graphic>
          <a:graphicData uri="http://schemas.openxmlformats.org/drawingml/2006/table">
            <a:tbl>
              <a:tblPr bandRow="1">
                <a:tableStyleId>{306799F8-075E-4A3A-A7F6-7FBC6576F1A4}</a:tableStyleId>
              </a:tblPr>
              <a:tblGrid>
                <a:gridCol w="1861620">
                  <a:extLst>
                    <a:ext uri="{9D8B030D-6E8A-4147-A177-3AD203B41FA5}">
                      <a16:colId xmlns:a16="http://schemas.microsoft.com/office/drawing/2014/main" val="20000"/>
                    </a:ext>
                  </a:extLst>
                </a:gridCol>
                <a:gridCol w="1195015">
                  <a:extLst>
                    <a:ext uri="{9D8B030D-6E8A-4147-A177-3AD203B41FA5}">
                      <a16:colId xmlns:a16="http://schemas.microsoft.com/office/drawing/2014/main" val="1240237942"/>
                    </a:ext>
                  </a:extLst>
                </a:gridCol>
                <a:gridCol w="858479">
                  <a:extLst>
                    <a:ext uri="{9D8B030D-6E8A-4147-A177-3AD203B41FA5}">
                      <a16:colId xmlns:a16="http://schemas.microsoft.com/office/drawing/2014/main" val="1002471799"/>
                    </a:ext>
                  </a:extLst>
                </a:gridCol>
              </a:tblGrid>
              <a:tr h="0">
                <a:tc>
                  <a:txBody>
                    <a:bodyPr/>
                    <a:lstStyle/>
                    <a:p>
                      <a:pPr indent="63500" algn="l">
                        <a:spcBef>
                          <a:spcPts val="800"/>
                        </a:spcBef>
                        <a:defRPr sz="1800">
                          <a:solidFill>
                            <a:srgbClr val="000000"/>
                          </a:solidFill>
                        </a:defRPr>
                      </a:pPr>
                      <a:r>
                        <a:rPr lang="de-DE" sz="1000" b="1" dirty="0">
                          <a:solidFill>
                            <a:schemeClr val="accent5">
                              <a:lumOff val="5098"/>
                            </a:schemeClr>
                          </a:solidFill>
                        </a:rPr>
                        <a:t>Windpark</a:t>
                      </a:r>
                      <a:endParaRPr sz="1000" b="1" dirty="0">
                        <a:solidFill>
                          <a:schemeClr val="accent5">
                            <a:lumOff val="5098"/>
                          </a:schemeClr>
                        </a:solidFill>
                      </a:endParaRPr>
                    </a:p>
                  </a:txBody>
                  <a:tcPr marL="36000" marR="39600" marT="54000" marB="54000" horzOverflow="overflow">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tcPr>
                </a:tc>
                <a:tc>
                  <a:txBody>
                    <a:bodyPr/>
                    <a:lstStyle/>
                    <a:p>
                      <a:pPr indent="63500" algn="l">
                        <a:spcBef>
                          <a:spcPts val="800"/>
                        </a:spcBef>
                        <a:defRPr sz="1800">
                          <a:solidFill>
                            <a:srgbClr val="000000"/>
                          </a:solidFill>
                        </a:defRPr>
                      </a:pPr>
                      <a:r>
                        <a:rPr lang="de-DE" sz="1000" b="1" dirty="0">
                          <a:solidFill>
                            <a:schemeClr val="accent5">
                              <a:lumOff val="5098"/>
                            </a:schemeClr>
                          </a:solidFill>
                        </a:rPr>
                        <a:t>Baujahr</a:t>
                      </a:r>
                      <a:endParaRPr sz="1000" b="1" dirty="0">
                        <a:solidFill>
                          <a:schemeClr val="accent5">
                            <a:lumOff val="5098"/>
                          </a:schemeClr>
                        </a:solidFill>
                      </a:endParaRPr>
                    </a:p>
                  </a:txBody>
                  <a:tcPr marL="36000" marR="39600" marT="54000" marB="54000" horzOverflow="overflow">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tcPr>
                </a:tc>
                <a:tc>
                  <a:txBody>
                    <a:bodyPr/>
                    <a:lstStyle/>
                    <a:p>
                      <a:pPr indent="63500" algn="l">
                        <a:spcBef>
                          <a:spcPts val="800"/>
                        </a:spcBef>
                        <a:defRPr sz="1800">
                          <a:solidFill>
                            <a:srgbClr val="000000"/>
                          </a:solidFill>
                        </a:defRPr>
                      </a:pPr>
                      <a:r>
                        <a:rPr lang="de-DE" sz="1000" b="1" dirty="0">
                          <a:solidFill>
                            <a:schemeClr val="accent5">
                              <a:lumOff val="5098"/>
                            </a:schemeClr>
                          </a:solidFill>
                        </a:rPr>
                        <a:t>Leistung</a:t>
                      </a:r>
                      <a:endParaRPr sz="1000" b="1" dirty="0">
                        <a:solidFill>
                          <a:schemeClr val="accent5">
                            <a:lumOff val="5098"/>
                          </a:schemeClr>
                        </a:solidFill>
                      </a:endParaRPr>
                    </a:p>
                  </a:txBody>
                  <a:tcPr marL="36000" marR="39600" marT="54000" marB="54000" horzOverflow="overflow">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tcPr>
                </a:tc>
                <a:extLst>
                  <a:ext uri="{0D108BD9-81ED-4DB2-BD59-A6C34878D82A}">
                    <a16:rowId xmlns:a16="http://schemas.microsoft.com/office/drawing/2014/main" val="10000"/>
                  </a:ext>
                </a:extLst>
              </a:tr>
              <a:tr h="0">
                <a:tc>
                  <a:txBody>
                    <a:bodyPr/>
                    <a:lstStyle/>
                    <a:p>
                      <a:pPr indent="63500" algn="l">
                        <a:spcBef>
                          <a:spcPts val="300"/>
                        </a:spcBef>
                        <a:defRPr sz="1800">
                          <a:solidFill>
                            <a:srgbClr val="000000"/>
                          </a:solidFill>
                        </a:defRPr>
                      </a:pPr>
                      <a:r>
                        <a:rPr lang="de-DE" sz="1000" b="0" dirty="0">
                          <a:solidFill>
                            <a:srgbClr val="535353"/>
                          </a:solidFill>
                        </a:rPr>
                        <a:t>Hasenmoor-</a:t>
                      </a:r>
                      <a:r>
                        <a:rPr lang="de-DE" sz="1000" b="0" dirty="0" err="1">
                          <a:solidFill>
                            <a:srgbClr val="535353"/>
                          </a:solidFill>
                        </a:rPr>
                        <a:t>Struvenhütten</a:t>
                      </a:r>
                      <a:endParaRPr sz="1000" b="0" dirty="0">
                        <a:solidFill>
                          <a:srgbClr val="535353"/>
                        </a:solidFill>
                      </a:endParaRPr>
                    </a:p>
                  </a:txBody>
                  <a:tcPr marL="39600" marR="39600" marT="39600" marB="39600" anchor="ctr" horzOverflow="overflow"/>
                </a:tc>
                <a:tc>
                  <a:txBody>
                    <a:bodyPr/>
                    <a:lstStyle/>
                    <a:p>
                      <a:pPr indent="63500" algn="l">
                        <a:spcBef>
                          <a:spcPts val="300"/>
                        </a:spcBef>
                        <a:defRPr sz="1800">
                          <a:solidFill>
                            <a:srgbClr val="000000"/>
                          </a:solidFill>
                        </a:defRPr>
                      </a:pPr>
                      <a:r>
                        <a:rPr lang="de-DE" sz="1000" b="0" dirty="0">
                          <a:solidFill>
                            <a:srgbClr val="535353"/>
                          </a:solidFill>
                        </a:rPr>
                        <a:t>2025/26</a:t>
                      </a:r>
                      <a:endParaRPr sz="1000" b="0" dirty="0">
                        <a:solidFill>
                          <a:srgbClr val="535353"/>
                        </a:solidFill>
                      </a:endParaRPr>
                    </a:p>
                  </a:txBody>
                  <a:tcPr marL="39600" marR="39600" marT="39600" marB="39600" anchor="ctr" horzOverflow="overflow"/>
                </a:tc>
                <a:tc>
                  <a:txBody>
                    <a:bodyPr/>
                    <a:lstStyle/>
                    <a:p>
                      <a:pPr marL="0" marR="0" lvl="0" indent="63500" algn="l" defTabSz="914400" rtl="0" eaLnBrk="1" fontAlgn="auto" latinLnBrk="0" hangingPunct="1">
                        <a:lnSpc>
                          <a:spcPct val="100000"/>
                        </a:lnSpc>
                        <a:spcBef>
                          <a:spcPts val="300"/>
                        </a:spcBef>
                        <a:spcAft>
                          <a:spcPts val="0"/>
                        </a:spcAft>
                        <a:buClrTx/>
                        <a:buSzTx/>
                        <a:buFontTx/>
                        <a:buNone/>
                        <a:tabLst/>
                        <a:defRPr sz="1800">
                          <a:solidFill>
                            <a:srgbClr val="000000"/>
                          </a:solidFill>
                        </a:defRPr>
                      </a:pPr>
                      <a:r>
                        <a:rPr lang="de-DE" sz="1000" b="0" dirty="0">
                          <a:solidFill>
                            <a:srgbClr val="535353"/>
                          </a:solidFill>
                        </a:rPr>
                        <a:t>25,2 MW</a:t>
                      </a:r>
                    </a:p>
                  </a:txBody>
                  <a:tcPr marL="39600" marR="39600" marT="39600" marB="39600" anchor="ctr" horzOverflow="overflow"/>
                </a:tc>
                <a:extLst>
                  <a:ext uri="{0D108BD9-81ED-4DB2-BD59-A6C34878D82A}">
                    <a16:rowId xmlns:a16="http://schemas.microsoft.com/office/drawing/2014/main" val="434685923"/>
                  </a:ext>
                </a:extLst>
              </a:tr>
              <a:tr h="0">
                <a:tc>
                  <a:txBody>
                    <a:bodyPr/>
                    <a:lstStyle/>
                    <a:p>
                      <a:pPr indent="63500" algn="l">
                        <a:spcBef>
                          <a:spcPts val="300"/>
                        </a:spcBef>
                        <a:defRPr sz="1800">
                          <a:solidFill>
                            <a:srgbClr val="000000"/>
                          </a:solidFill>
                        </a:defRPr>
                      </a:pPr>
                      <a:r>
                        <a:rPr lang="de-DE" sz="1000" b="0" dirty="0">
                          <a:solidFill>
                            <a:srgbClr val="535353"/>
                          </a:solidFill>
                        </a:rPr>
                        <a:t>Mannhagen-</a:t>
                      </a:r>
                      <a:r>
                        <a:rPr lang="de-DE" sz="1000" b="0" dirty="0" err="1">
                          <a:solidFill>
                            <a:srgbClr val="535353"/>
                          </a:solidFill>
                        </a:rPr>
                        <a:t>Bälau</a:t>
                      </a:r>
                      <a:r>
                        <a:rPr lang="de-DE" sz="1000" b="0" dirty="0">
                          <a:solidFill>
                            <a:srgbClr val="535353"/>
                          </a:solidFill>
                        </a:rPr>
                        <a:t>, SH</a:t>
                      </a:r>
                      <a:endParaRPr sz="1000" b="0" dirty="0">
                        <a:solidFill>
                          <a:srgbClr val="535353"/>
                        </a:solidFill>
                      </a:endParaRPr>
                    </a:p>
                  </a:txBody>
                  <a:tcPr marL="39600" marR="39600" marT="39600" marB="39600" anchor="ctr" horzOverflow="overflow"/>
                </a:tc>
                <a:tc>
                  <a:txBody>
                    <a:bodyPr/>
                    <a:lstStyle/>
                    <a:p>
                      <a:pPr indent="63500" algn="l">
                        <a:spcBef>
                          <a:spcPts val="300"/>
                        </a:spcBef>
                        <a:defRPr sz="1800">
                          <a:solidFill>
                            <a:srgbClr val="000000"/>
                          </a:solidFill>
                        </a:defRPr>
                      </a:pPr>
                      <a:r>
                        <a:rPr lang="de-DE" sz="1000" b="0" dirty="0">
                          <a:solidFill>
                            <a:srgbClr val="535353"/>
                          </a:solidFill>
                        </a:rPr>
                        <a:t>2024/25</a:t>
                      </a:r>
                      <a:endParaRPr sz="1000" b="0" dirty="0">
                        <a:solidFill>
                          <a:srgbClr val="535353"/>
                        </a:solidFill>
                      </a:endParaRPr>
                    </a:p>
                  </a:txBody>
                  <a:tcPr marL="39600" marR="39600" marT="39600" marB="39600" anchor="ctr" horzOverflow="overflow"/>
                </a:tc>
                <a:tc>
                  <a:txBody>
                    <a:bodyPr/>
                    <a:lstStyle/>
                    <a:p>
                      <a:pPr marL="0" marR="0" lvl="0" indent="63500" algn="l" defTabSz="914400" rtl="0" eaLnBrk="1" fontAlgn="auto" latinLnBrk="0" hangingPunct="1">
                        <a:lnSpc>
                          <a:spcPct val="100000"/>
                        </a:lnSpc>
                        <a:spcBef>
                          <a:spcPts val="300"/>
                        </a:spcBef>
                        <a:spcAft>
                          <a:spcPts val="0"/>
                        </a:spcAft>
                        <a:buClrTx/>
                        <a:buSzTx/>
                        <a:buFontTx/>
                        <a:buNone/>
                        <a:tabLst/>
                        <a:defRPr sz="1800">
                          <a:solidFill>
                            <a:srgbClr val="000000"/>
                          </a:solidFill>
                        </a:defRPr>
                      </a:pPr>
                      <a:r>
                        <a:rPr lang="de-DE" sz="1000" b="0" dirty="0">
                          <a:solidFill>
                            <a:srgbClr val="535353"/>
                          </a:solidFill>
                        </a:rPr>
                        <a:t>28,5 MW</a:t>
                      </a:r>
                    </a:p>
                  </a:txBody>
                  <a:tcPr marL="39600" marR="39600" marT="39600" marB="39600" anchor="ctr" horzOverflow="overflow"/>
                </a:tc>
                <a:extLst>
                  <a:ext uri="{0D108BD9-81ED-4DB2-BD59-A6C34878D82A}">
                    <a16:rowId xmlns:a16="http://schemas.microsoft.com/office/drawing/2014/main" val="2235361447"/>
                  </a:ext>
                </a:extLst>
              </a:tr>
              <a:tr h="0">
                <a:tc>
                  <a:txBody>
                    <a:bodyPr/>
                    <a:lstStyle/>
                    <a:p>
                      <a:pPr indent="63500" algn="l">
                        <a:spcBef>
                          <a:spcPts val="300"/>
                        </a:spcBef>
                        <a:defRPr sz="1800">
                          <a:solidFill>
                            <a:srgbClr val="000000"/>
                          </a:solidFill>
                        </a:defRPr>
                      </a:pPr>
                      <a:r>
                        <a:rPr lang="de-DE" sz="1000" b="0" dirty="0" err="1">
                          <a:solidFill>
                            <a:srgbClr val="535353"/>
                          </a:solidFill>
                        </a:rPr>
                        <a:t>Wulkow</a:t>
                      </a:r>
                      <a:r>
                        <a:rPr lang="de-DE" sz="1000" b="0" dirty="0">
                          <a:solidFill>
                            <a:srgbClr val="535353"/>
                          </a:solidFill>
                        </a:rPr>
                        <a:t>-Trebnitz, BB</a:t>
                      </a:r>
                      <a:endParaRPr sz="1000" b="0" dirty="0">
                        <a:solidFill>
                          <a:srgbClr val="535353"/>
                        </a:solidFill>
                      </a:endParaRPr>
                    </a:p>
                  </a:txBody>
                  <a:tcPr marL="39600" marR="39600" marT="39600" marB="39600" anchor="ctr" horzOverflow="overflow"/>
                </a:tc>
                <a:tc>
                  <a:txBody>
                    <a:bodyPr/>
                    <a:lstStyle/>
                    <a:p>
                      <a:pPr indent="63500" algn="l">
                        <a:spcBef>
                          <a:spcPts val="300"/>
                        </a:spcBef>
                        <a:defRPr sz="1800">
                          <a:solidFill>
                            <a:srgbClr val="000000"/>
                          </a:solidFill>
                        </a:defRPr>
                      </a:pPr>
                      <a:r>
                        <a:rPr lang="de-DE" sz="1000" b="0" dirty="0">
                          <a:solidFill>
                            <a:srgbClr val="535353"/>
                          </a:solidFill>
                        </a:rPr>
                        <a:t>2023</a:t>
                      </a:r>
                      <a:endParaRPr sz="1000" b="0" dirty="0">
                        <a:solidFill>
                          <a:srgbClr val="535353"/>
                        </a:solidFill>
                      </a:endParaRPr>
                    </a:p>
                  </a:txBody>
                  <a:tcPr marL="39600" marR="39600" marT="39600" marB="39600" anchor="ctr" horzOverflow="overflow"/>
                </a:tc>
                <a:tc>
                  <a:txBody>
                    <a:bodyPr/>
                    <a:lstStyle/>
                    <a:p>
                      <a:pPr marL="0" marR="0" lvl="0" indent="63500" algn="l" defTabSz="914400" rtl="0" eaLnBrk="1" fontAlgn="auto" latinLnBrk="0" hangingPunct="1">
                        <a:lnSpc>
                          <a:spcPct val="100000"/>
                        </a:lnSpc>
                        <a:spcBef>
                          <a:spcPts val="300"/>
                        </a:spcBef>
                        <a:spcAft>
                          <a:spcPts val="0"/>
                        </a:spcAft>
                        <a:buClrTx/>
                        <a:buSzTx/>
                        <a:buFontTx/>
                        <a:buNone/>
                        <a:tabLst/>
                        <a:defRPr sz="1800">
                          <a:solidFill>
                            <a:srgbClr val="000000"/>
                          </a:solidFill>
                        </a:defRPr>
                      </a:pPr>
                      <a:r>
                        <a:rPr lang="de-DE" sz="1000" b="0" dirty="0">
                          <a:solidFill>
                            <a:srgbClr val="535353"/>
                          </a:solidFill>
                        </a:rPr>
                        <a:t>37,8 MW</a:t>
                      </a:r>
                    </a:p>
                  </a:txBody>
                  <a:tcPr marL="39600" marR="39600" marT="39600" marB="39600" anchor="ctr" horzOverflow="overflow"/>
                </a:tc>
                <a:extLst>
                  <a:ext uri="{0D108BD9-81ED-4DB2-BD59-A6C34878D82A}">
                    <a16:rowId xmlns:a16="http://schemas.microsoft.com/office/drawing/2014/main" val="327355289"/>
                  </a:ext>
                </a:extLst>
              </a:tr>
              <a:tr h="0">
                <a:tc>
                  <a:txBody>
                    <a:bodyPr/>
                    <a:lstStyle/>
                    <a:p>
                      <a:pPr indent="63500" algn="l">
                        <a:spcBef>
                          <a:spcPts val="300"/>
                        </a:spcBef>
                        <a:defRPr sz="1800">
                          <a:solidFill>
                            <a:srgbClr val="000000"/>
                          </a:solidFill>
                        </a:defRPr>
                      </a:pPr>
                      <a:r>
                        <a:rPr lang="de-DE" sz="1000" b="0" dirty="0" err="1">
                          <a:solidFill>
                            <a:srgbClr val="535353"/>
                          </a:solidFill>
                        </a:rPr>
                        <a:t>Rieps</a:t>
                      </a:r>
                      <a:r>
                        <a:rPr lang="de-DE" sz="1000" b="0" dirty="0">
                          <a:solidFill>
                            <a:srgbClr val="535353"/>
                          </a:solidFill>
                        </a:rPr>
                        <a:t>, MV</a:t>
                      </a:r>
                      <a:endParaRPr sz="1000" b="0" dirty="0">
                        <a:solidFill>
                          <a:srgbClr val="535353"/>
                        </a:solidFill>
                      </a:endParaRPr>
                    </a:p>
                  </a:txBody>
                  <a:tcPr marL="39600" marR="39600" marT="39600" marB="39600" anchor="ctr" horzOverflow="overflow"/>
                </a:tc>
                <a:tc>
                  <a:txBody>
                    <a:bodyPr/>
                    <a:lstStyle/>
                    <a:p>
                      <a:pPr indent="63500" algn="l">
                        <a:spcBef>
                          <a:spcPts val="300"/>
                        </a:spcBef>
                        <a:defRPr sz="1800">
                          <a:solidFill>
                            <a:srgbClr val="000000"/>
                          </a:solidFill>
                        </a:defRPr>
                      </a:pPr>
                      <a:r>
                        <a:rPr lang="de-DE" sz="1000" b="0" dirty="0">
                          <a:solidFill>
                            <a:srgbClr val="535353"/>
                          </a:solidFill>
                        </a:rPr>
                        <a:t>2023</a:t>
                      </a:r>
                      <a:endParaRPr sz="1000" b="0" dirty="0">
                        <a:solidFill>
                          <a:srgbClr val="535353"/>
                        </a:solidFill>
                      </a:endParaRPr>
                    </a:p>
                  </a:txBody>
                  <a:tcPr marL="39600" marR="39600" marT="39600" marB="39600" anchor="ctr" horzOverflow="overflow"/>
                </a:tc>
                <a:tc>
                  <a:txBody>
                    <a:bodyPr/>
                    <a:lstStyle/>
                    <a:p>
                      <a:pPr marL="0" marR="0" lvl="0" indent="63500" algn="l" defTabSz="914400" rtl="0" eaLnBrk="1" fontAlgn="auto" latinLnBrk="0" hangingPunct="1">
                        <a:lnSpc>
                          <a:spcPct val="100000"/>
                        </a:lnSpc>
                        <a:spcBef>
                          <a:spcPts val="300"/>
                        </a:spcBef>
                        <a:spcAft>
                          <a:spcPts val="0"/>
                        </a:spcAft>
                        <a:buClrTx/>
                        <a:buSzTx/>
                        <a:buFontTx/>
                        <a:buNone/>
                        <a:tabLst/>
                        <a:defRPr sz="1800">
                          <a:solidFill>
                            <a:srgbClr val="000000"/>
                          </a:solidFill>
                        </a:defRPr>
                      </a:pPr>
                      <a:r>
                        <a:rPr lang="de-DE" sz="1000" b="0" dirty="0">
                          <a:solidFill>
                            <a:srgbClr val="535353"/>
                          </a:solidFill>
                        </a:rPr>
                        <a:t>27 MW</a:t>
                      </a:r>
                    </a:p>
                  </a:txBody>
                  <a:tcPr marL="39600" marR="39600" marT="39600" marB="39600" anchor="ctr" horzOverflow="overflow"/>
                </a:tc>
                <a:extLst>
                  <a:ext uri="{0D108BD9-81ED-4DB2-BD59-A6C34878D82A}">
                    <a16:rowId xmlns:a16="http://schemas.microsoft.com/office/drawing/2014/main" val="4212925626"/>
                  </a:ext>
                </a:extLst>
              </a:tr>
              <a:tr h="0">
                <a:tc>
                  <a:txBody>
                    <a:bodyPr/>
                    <a:lstStyle/>
                    <a:p>
                      <a:pPr indent="63500" algn="l">
                        <a:spcBef>
                          <a:spcPts val="300"/>
                        </a:spcBef>
                        <a:defRPr sz="1800">
                          <a:solidFill>
                            <a:srgbClr val="000000"/>
                          </a:solidFill>
                        </a:defRPr>
                      </a:pPr>
                      <a:r>
                        <a:rPr lang="de-DE" sz="1000" b="0" dirty="0">
                          <a:solidFill>
                            <a:srgbClr val="535353"/>
                          </a:solidFill>
                        </a:rPr>
                        <a:t>Alt </a:t>
                      </a:r>
                      <a:r>
                        <a:rPr lang="de-DE" sz="1000" b="0" dirty="0" err="1">
                          <a:solidFill>
                            <a:srgbClr val="535353"/>
                          </a:solidFill>
                        </a:rPr>
                        <a:t>Zachun-Bandenitz</a:t>
                      </a:r>
                      <a:r>
                        <a:rPr lang="de-DE" sz="1000" b="0" dirty="0">
                          <a:solidFill>
                            <a:srgbClr val="535353"/>
                          </a:solidFill>
                        </a:rPr>
                        <a:t>, MV</a:t>
                      </a:r>
                      <a:endParaRPr sz="1000" b="0" dirty="0">
                        <a:solidFill>
                          <a:srgbClr val="535353"/>
                        </a:solidFill>
                      </a:endParaRPr>
                    </a:p>
                  </a:txBody>
                  <a:tcPr marL="39600" marR="39600" marT="39600" marB="39600" anchor="ctr" horzOverflow="overflow"/>
                </a:tc>
                <a:tc>
                  <a:txBody>
                    <a:bodyPr/>
                    <a:lstStyle/>
                    <a:p>
                      <a:pPr indent="63500" algn="l">
                        <a:spcBef>
                          <a:spcPts val="300"/>
                        </a:spcBef>
                        <a:defRPr sz="1800">
                          <a:solidFill>
                            <a:srgbClr val="000000"/>
                          </a:solidFill>
                        </a:defRPr>
                      </a:pPr>
                      <a:r>
                        <a:rPr lang="de-DE" sz="1000" b="0" dirty="0">
                          <a:solidFill>
                            <a:srgbClr val="535353"/>
                          </a:solidFill>
                        </a:rPr>
                        <a:t>2020/21</a:t>
                      </a:r>
                      <a:endParaRPr sz="1000" b="0" dirty="0">
                        <a:solidFill>
                          <a:srgbClr val="535353"/>
                        </a:solidFill>
                      </a:endParaRPr>
                    </a:p>
                  </a:txBody>
                  <a:tcPr marL="39600" marR="39600" marT="39600" marB="39600" anchor="ctr" horzOverflow="overflow"/>
                </a:tc>
                <a:tc>
                  <a:txBody>
                    <a:bodyPr/>
                    <a:lstStyle/>
                    <a:p>
                      <a:pPr marL="0" marR="0" lvl="0" indent="63500" algn="l" defTabSz="914400" rtl="0" eaLnBrk="1" fontAlgn="auto" latinLnBrk="0" hangingPunct="1">
                        <a:lnSpc>
                          <a:spcPct val="100000"/>
                        </a:lnSpc>
                        <a:spcBef>
                          <a:spcPts val="300"/>
                        </a:spcBef>
                        <a:spcAft>
                          <a:spcPts val="0"/>
                        </a:spcAft>
                        <a:buClrTx/>
                        <a:buSzTx/>
                        <a:buFontTx/>
                        <a:buNone/>
                        <a:tabLst/>
                        <a:defRPr sz="1800">
                          <a:solidFill>
                            <a:srgbClr val="000000"/>
                          </a:solidFill>
                        </a:defRPr>
                      </a:pPr>
                      <a:r>
                        <a:rPr lang="de-DE" sz="1000" b="0" dirty="0">
                          <a:solidFill>
                            <a:srgbClr val="535353"/>
                          </a:solidFill>
                        </a:rPr>
                        <a:t>26,4 MW</a:t>
                      </a:r>
                    </a:p>
                  </a:txBody>
                  <a:tcPr marL="39600" marR="39600" marT="39600" marB="39600" anchor="ctr" horzOverflow="overflow"/>
                </a:tc>
                <a:extLst>
                  <a:ext uri="{0D108BD9-81ED-4DB2-BD59-A6C34878D82A}">
                    <a16:rowId xmlns:a16="http://schemas.microsoft.com/office/drawing/2014/main" val="10001"/>
                  </a:ext>
                </a:extLst>
              </a:tr>
              <a:tr h="0">
                <a:tc>
                  <a:txBody>
                    <a:bodyPr/>
                    <a:lstStyle/>
                    <a:p>
                      <a:pPr indent="63500" algn="l">
                        <a:spcBef>
                          <a:spcPts val="300"/>
                        </a:spcBef>
                        <a:defRPr sz="1800">
                          <a:solidFill>
                            <a:srgbClr val="000000"/>
                          </a:solidFill>
                        </a:defRPr>
                      </a:pPr>
                      <a:r>
                        <a:rPr lang="de-DE" sz="1000" b="0" dirty="0" err="1">
                          <a:solidFill>
                            <a:srgbClr val="535353"/>
                          </a:solidFill>
                        </a:rPr>
                        <a:t>Lübesse</a:t>
                      </a:r>
                      <a:r>
                        <a:rPr lang="de-DE" sz="1000" b="0" dirty="0">
                          <a:solidFill>
                            <a:srgbClr val="535353"/>
                          </a:solidFill>
                        </a:rPr>
                        <a:t>, MV</a:t>
                      </a:r>
                    </a:p>
                  </a:txBody>
                  <a:tcPr marL="39600" marR="39600" marT="39600" marB="39600" anchor="ctr" horzOverflow="overflow"/>
                </a:tc>
                <a:tc>
                  <a:txBody>
                    <a:bodyPr/>
                    <a:lstStyle/>
                    <a:p>
                      <a:pPr marL="0" marR="0" lvl="0" indent="63500" algn="l" defTabSz="914400" rtl="0" eaLnBrk="1" fontAlgn="auto" latinLnBrk="0" hangingPunct="1">
                        <a:lnSpc>
                          <a:spcPct val="100000"/>
                        </a:lnSpc>
                        <a:spcBef>
                          <a:spcPts val="300"/>
                        </a:spcBef>
                        <a:spcAft>
                          <a:spcPts val="0"/>
                        </a:spcAft>
                        <a:buClrTx/>
                        <a:buSzTx/>
                        <a:buFontTx/>
                        <a:buNone/>
                        <a:tabLst/>
                        <a:defRPr sz="1800">
                          <a:solidFill>
                            <a:srgbClr val="000000"/>
                          </a:solidFill>
                        </a:defRPr>
                      </a:pPr>
                      <a:r>
                        <a:rPr lang="de-DE" sz="1000" b="0" dirty="0">
                          <a:solidFill>
                            <a:srgbClr val="535353"/>
                          </a:solidFill>
                        </a:rPr>
                        <a:t>2020</a:t>
                      </a:r>
                    </a:p>
                  </a:txBody>
                  <a:tcPr marL="39600" marR="39600" marT="39600" marB="39600" anchor="ctr" horzOverflow="overflow"/>
                </a:tc>
                <a:tc>
                  <a:txBody>
                    <a:bodyPr/>
                    <a:lstStyle/>
                    <a:p>
                      <a:pPr marL="0" marR="0" lvl="0" indent="63500" algn="l" defTabSz="914400" rtl="0" eaLnBrk="1" fontAlgn="auto" latinLnBrk="0" hangingPunct="1">
                        <a:lnSpc>
                          <a:spcPct val="100000"/>
                        </a:lnSpc>
                        <a:spcBef>
                          <a:spcPts val="300"/>
                        </a:spcBef>
                        <a:spcAft>
                          <a:spcPts val="0"/>
                        </a:spcAft>
                        <a:buClrTx/>
                        <a:buSzTx/>
                        <a:buFontTx/>
                        <a:buNone/>
                        <a:tabLst/>
                        <a:defRPr sz="1800">
                          <a:solidFill>
                            <a:srgbClr val="000000"/>
                          </a:solidFill>
                        </a:defRPr>
                      </a:pPr>
                      <a:r>
                        <a:rPr lang="de-DE" sz="1000" b="0" dirty="0">
                          <a:solidFill>
                            <a:srgbClr val="535353"/>
                          </a:solidFill>
                        </a:rPr>
                        <a:t>6,6 MW</a:t>
                      </a:r>
                    </a:p>
                  </a:txBody>
                  <a:tcPr marL="39600" marR="39600" marT="39600" marB="39600" anchor="ctr" horzOverflow="overflow"/>
                </a:tc>
                <a:extLst>
                  <a:ext uri="{0D108BD9-81ED-4DB2-BD59-A6C34878D82A}">
                    <a16:rowId xmlns:a16="http://schemas.microsoft.com/office/drawing/2014/main" val="10002"/>
                  </a:ext>
                </a:extLst>
              </a:tr>
              <a:tr h="0">
                <a:tc>
                  <a:txBody>
                    <a:bodyPr/>
                    <a:lstStyle/>
                    <a:p>
                      <a:pPr indent="63500" algn="l">
                        <a:spcBef>
                          <a:spcPts val="300"/>
                        </a:spcBef>
                        <a:defRPr sz="1800">
                          <a:solidFill>
                            <a:srgbClr val="000000"/>
                          </a:solidFill>
                        </a:defRPr>
                      </a:pPr>
                      <a:r>
                        <a:rPr lang="de-DE" sz="1000" b="0" dirty="0">
                          <a:solidFill>
                            <a:srgbClr val="535353"/>
                          </a:solidFill>
                        </a:rPr>
                        <a:t>Bütow-</a:t>
                      </a:r>
                      <a:r>
                        <a:rPr lang="de-DE" sz="1000" b="0" dirty="0" err="1">
                          <a:solidFill>
                            <a:srgbClr val="535353"/>
                          </a:solidFill>
                        </a:rPr>
                        <a:t>Zepkow</a:t>
                      </a:r>
                      <a:r>
                        <a:rPr lang="de-DE" sz="1000" b="0" dirty="0">
                          <a:solidFill>
                            <a:srgbClr val="535353"/>
                          </a:solidFill>
                        </a:rPr>
                        <a:t>, MV</a:t>
                      </a:r>
                    </a:p>
                  </a:txBody>
                  <a:tcPr marL="39600" marR="39600" marT="39600" marB="39600" anchor="ctr" horzOverflow="overflow"/>
                </a:tc>
                <a:tc>
                  <a:txBody>
                    <a:bodyPr/>
                    <a:lstStyle/>
                    <a:p>
                      <a:pPr marL="0" marR="0" lvl="0" indent="63500" algn="l" defTabSz="914400" rtl="0" eaLnBrk="1" fontAlgn="auto" latinLnBrk="0" hangingPunct="1">
                        <a:lnSpc>
                          <a:spcPct val="100000"/>
                        </a:lnSpc>
                        <a:spcBef>
                          <a:spcPts val="300"/>
                        </a:spcBef>
                        <a:spcAft>
                          <a:spcPts val="0"/>
                        </a:spcAft>
                        <a:buClrTx/>
                        <a:buSzTx/>
                        <a:buFontTx/>
                        <a:buNone/>
                        <a:tabLst/>
                        <a:defRPr sz="1800">
                          <a:solidFill>
                            <a:srgbClr val="000000"/>
                          </a:solidFill>
                        </a:defRPr>
                      </a:pPr>
                      <a:r>
                        <a:rPr lang="de-DE" sz="1000" b="0" dirty="0">
                          <a:solidFill>
                            <a:srgbClr val="535353"/>
                          </a:solidFill>
                        </a:rPr>
                        <a:t>2019</a:t>
                      </a:r>
                    </a:p>
                  </a:txBody>
                  <a:tcPr marL="39600" marR="39600" marT="39600" marB="39600" anchor="ctr" horzOverflow="overflow"/>
                </a:tc>
                <a:tc>
                  <a:txBody>
                    <a:bodyPr/>
                    <a:lstStyle/>
                    <a:p>
                      <a:pPr marL="0" marR="0" lvl="0" indent="63500" algn="l" defTabSz="914400" rtl="0" eaLnBrk="1" fontAlgn="auto" latinLnBrk="0" hangingPunct="1">
                        <a:lnSpc>
                          <a:spcPct val="100000"/>
                        </a:lnSpc>
                        <a:spcBef>
                          <a:spcPts val="300"/>
                        </a:spcBef>
                        <a:spcAft>
                          <a:spcPts val="0"/>
                        </a:spcAft>
                        <a:buClrTx/>
                        <a:buSzTx/>
                        <a:buFontTx/>
                        <a:buNone/>
                        <a:tabLst/>
                        <a:defRPr sz="1800">
                          <a:solidFill>
                            <a:srgbClr val="000000"/>
                          </a:solidFill>
                        </a:defRPr>
                      </a:pPr>
                      <a:r>
                        <a:rPr lang="de-DE" sz="1000" b="0" dirty="0">
                          <a:solidFill>
                            <a:srgbClr val="535353"/>
                          </a:solidFill>
                        </a:rPr>
                        <a:t>6 MW</a:t>
                      </a:r>
                    </a:p>
                  </a:txBody>
                  <a:tcPr marL="39600" marR="39600" marT="39600" marB="39600" anchor="ctr" horzOverflow="overflow"/>
                </a:tc>
                <a:extLst>
                  <a:ext uri="{0D108BD9-81ED-4DB2-BD59-A6C34878D82A}">
                    <a16:rowId xmlns:a16="http://schemas.microsoft.com/office/drawing/2014/main" val="106744147"/>
                  </a:ext>
                </a:extLst>
              </a:tr>
              <a:tr h="147813">
                <a:tc>
                  <a:txBody>
                    <a:bodyPr/>
                    <a:lstStyle/>
                    <a:p>
                      <a:pPr indent="63500" algn="l">
                        <a:spcBef>
                          <a:spcPts val="300"/>
                        </a:spcBef>
                        <a:defRPr sz="1800">
                          <a:solidFill>
                            <a:srgbClr val="000000"/>
                          </a:solidFill>
                        </a:defRPr>
                      </a:pPr>
                      <a:r>
                        <a:rPr lang="de-DE" sz="1000" b="0" dirty="0" err="1">
                          <a:solidFill>
                            <a:srgbClr val="535353"/>
                          </a:solidFill>
                        </a:rPr>
                        <a:t>Karstädt</a:t>
                      </a:r>
                      <a:r>
                        <a:rPr lang="de-DE" sz="1000" b="0" dirty="0">
                          <a:solidFill>
                            <a:srgbClr val="535353"/>
                          </a:solidFill>
                        </a:rPr>
                        <a:t>-Kribbe, BB</a:t>
                      </a:r>
                    </a:p>
                  </a:txBody>
                  <a:tcPr marL="39600" marR="39600" marT="39600" marB="39600" anchor="ctr" horzOverflow="overflow"/>
                </a:tc>
                <a:tc>
                  <a:txBody>
                    <a:bodyPr/>
                    <a:lstStyle/>
                    <a:p>
                      <a:pPr marL="0" marR="0" lvl="0" indent="63500" algn="l" defTabSz="914400" rtl="0" eaLnBrk="1" fontAlgn="auto" latinLnBrk="0" hangingPunct="1">
                        <a:lnSpc>
                          <a:spcPct val="100000"/>
                        </a:lnSpc>
                        <a:spcBef>
                          <a:spcPts val="300"/>
                        </a:spcBef>
                        <a:spcAft>
                          <a:spcPts val="0"/>
                        </a:spcAft>
                        <a:buClrTx/>
                        <a:buSzTx/>
                        <a:buFontTx/>
                        <a:buNone/>
                        <a:tabLst/>
                        <a:defRPr sz="1800">
                          <a:solidFill>
                            <a:srgbClr val="000000"/>
                          </a:solidFill>
                        </a:defRPr>
                      </a:pPr>
                      <a:r>
                        <a:rPr lang="de-DE" sz="1000" b="0" dirty="0">
                          <a:solidFill>
                            <a:srgbClr val="535353"/>
                          </a:solidFill>
                        </a:rPr>
                        <a:t>2017</a:t>
                      </a:r>
                    </a:p>
                  </a:txBody>
                  <a:tcPr marL="39600" marR="39600" marT="39600" marB="39600" anchor="ctr" horzOverflow="overflow"/>
                </a:tc>
                <a:tc>
                  <a:txBody>
                    <a:bodyPr/>
                    <a:lstStyle/>
                    <a:p>
                      <a:pPr marL="0" marR="0" lvl="0" indent="63500" algn="l" defTabSz="914400" rtl="0" eaLnBrk="1" fontAlgn="auto" latinLnBrk="0" hangingPunct="1">
                        <a:lnSpc>
                          <a:spcPct val="100000"/>
                        </a:lnSpc>
                        <a:spcBef>
                          <a:spcPts val="300"/>
                        </a:spcBef>
                        <a:spcAft>
                          <a:spcPts val="0"/>
                        </a:spcAft>
                        <a:buClrTx/>
                        <a:buSzTx/>
                        <a:buFontTx/>
                        <a:buNone/>
                        <a:tabLst/>
                        <a:defRPr sz="1800">
                          <a:solidFill>
                            <a:srgbClr val="000000"/>
                          </a:solidFill>
                        </a:defRPr>
                      </a:pPr>
                      <a:r>
                        <a:rPr lang="de-DE" sz="1000" b="0" dirty="0">
                          <a:solidFill>
                            <a:srgbClr val="535353"/>
                          </a:solidFill>
                        </a:rPr>
                        <a:t>9,2 MW</a:t>
                      </a:r>
                    </a:p>
                  </a:txBody>
                  <a:tcPr marL="39600" marR="39600" marT="39600" marB="39600" anchor="ctr" horzOverflow="overflow"/>
                </a:tc>
                <a:extLst>
                  <a:ext uri="{0D108BD9-81ED-4DB2-BD59-A6C34878D82A}">
                    <a16:rowId xmlns:a16="http://schemas.microsoft.com/office/drawing/2014/main" val="2025359242"/>
                  </a:ext>
                </a:extLst>
              </a:tr>
              <a:tr h="0">
                <a:tc>
                  <a:txBody>
                    <a:bodyPr/>
                    <a:lstStyle/>
                    <a:p>
                      <a:pPr indent="63500" algn="l">
                        <a:spcBef>
                          <a:spcPts val="300"/>
                        </a:spcBef>
                        <a:defRPr sz="1800">
                          <a:solidFill>
                            <a:srgbClr val="000000"/>
                          </a:solidFill>
                        </a:defRPr>
                      </a:pPr>
                      <a:r>
                        <a:rPr lang="de-DE" sz="1000" b="0" dirty="0" err="1">
                          <a:solidFill>
                            <a:srgbClr val="535353"/>
                          </a:solidFill>
                        </a:rPr>
                        <a:t>Siggelkow-Redlin</a:t>
                      </a:r>
                      <a:r>
                        <a:rPr lang="de-DE" sz="1000" b="0" dirty="0">
                          <a:solidFill>
                            <a:srgbClr val="535353"/>
                          </a:solidFill>
                        </a:rPr>
                        <a:t>, MV</a:t>
                      </a:r>
                    </a:p>
                  </a:txBody>
                  <a:tcPr marL="39600" marR="39600" marT="39600" marB="39600" anchor="ctr" horzOverflow="overflow"/>
                </a:tc>
                <a:tc>
                  <a:txBody>
                    <a:bodyPr/>
                    <a:lstStyle/>
                    <a:p>
                      <a:pPr marL="0" marR="0" lvl="0" indent="63500" algn="l" defTabSz="914400" rtl="0" eaLnBrk="1" fontAlgn="auto" latinLnBrk="0" hangingPunct="1">
                        <a:lnSpc>
                          <a:spcPct val="100000"/>
                        </a:lnSpc>
                        <a:spcBef>
                          <a:spcPts val="300"/>
                        </a:spcBef>
                        <a:spcAft>
                          <a:spcPts val="0"/>
                        </a:spcAft>
                        <a:buClrTx/>
                        <a:buSzTx/>
                        <a:buFontTx/>
                        <a:buNone/>
                        <a:tabLst/>
                        <a:defRPr sz="1800">
                          <a:solidFill>
                            <a:srgbClr val="000000"/>
                          </a:solidFill>
                        </a:defRPr>
                      </a:pPr>
                      <a:r>
                        <a:rPr lang="de-DE" sz="1000" b="0" dirty="0">
                          <a:solidFill>
                            <a:srgbClr val="535353"/>
                          </a:solidFill>
                        </a:rPr>
                        <a:t>2017 u. 2020</a:t>
                      </a:r>
                    </a:p>
                  </a:txBody>
                  <a:tcPr marL="39600" marR="39600" marT="39600" marB="39600" anchor="ctr" horzOverflow="overflow"/>
                </a:tc>
                <a:tc>
                  <a:txBody>
                    <a:bodyPr/>
                    <a:lstStyle/>
                    <a:p>
                      <a:pPr marL="0" marR="0" lvl="0" indent="63500" algn="l" defTabSz="914400" rtl="0" eaLnBrk="1" fontAlgn="auto" latinLnBrk="0" hangingPunct="1">
                        <a:lnSpc>
                          <a:spcPct val="100000"/>
                        </a:lnSpc>
                        <a:spcBef>
                          <a:spcPts val="300"/>
                        </a:spcBef>
                        <a:spcAft>
                          <a:spcPts val="0"/>
                        </a:spcAft>
                        <a:buClrTx/>
                        <a:buSzTx/>
                        <a:buFontTx/>
                        <a:buNone/>
                        <a:tabLst/>
                        <a:defRPr sz="1800">
                          <a:solidFill>
                            <a:srgbClr val="000000"/>
                          </a:solidFill>
                        </a:defRPr>
                      </a:pPr>
                      <a:r>
                        <a:rPr lang="de-DE" sz="1000" b="0" dirty="0">
                          <a:solidFill>
                            <a:srgbClr val="535353"/>
                          </a:solidFill>
                        </a:rPr>
                        <a:t>33,5 MW</a:t>
                      </a:r>
                    </a:p>
                  </a:txBody>
                  <a:tcPr marL="39600" marR="39600" marT="39600" marB="39600" anchor="ctr" horzOverflow="overflow"/>
                </a:tc>
                <a:extLst>
                  <a:ext uri="{0D108BD9-81ED-4DB2-BD59-A6C34878D82A}">
                    <a16:rowId xmlns:a16="http://schemas.microsoft.com/office/drawing/2014/main" val="1051829753"/>
                  </a:ext>
                </a:extLst>
              </a:tr>
              <a:tr h="0">
                <a:tc>
                  <a:txBody>
                    <a:bodyPr/>
                    <a:lstStyle/>
                    <a:p>
                      <a:pPr indent="63500" algn="l">
                        <a:spcBef>
                          <a:spcPts val="300"/>
                        </a:spcBef>
                        <a:defRPr sz="1800">
                          <a:solidFill>
                            <a:srgbClr val="000000"/>
                          </a:solidFill>
                        </a:defRPr>
                      </a:pPr>
                      <a:r>
                        <a:rPr lang="de-DE" sz="1000" b="0" dirty="0" err="1">
                          <a:solidFill>
                            <a:srgbClr val="535353"/>
                          </a:solidFill>
                        </a:rPr>
                        <a:t>Badow</a:t>
                      </a:r>
                      <a:r>
                        <a:rPr lang="de-DE" sz="1000" b="0" dirty="0">
                          <a:solidFill>
                            <a:srgbClr val="535353"/>
                          </a:solidFill>
                        </a:rPr>
                        <a:t>, MV</a:t>
                      </a:r>
                    </a:p>
                  </a:txBody>
                  <a:tcPr marL="39600" marR="39600" marT="39600" marB="39600" anchor="ctr" horzOverflow="overflow"/>
                </a:tc>
                <a:tc>
                  <a:txBody>
                    <a:bodyPr/>
                    <a:lstStyle/>
                    <a:p>
                      <a:pPr marL="0" marR="0" lvl="0" indent="63500" algn="l" defTabSz="914400" rtl="0" eaLnBrk="1" fontAlgn="auto" latinLnBrk="0" hangingPunct="1">
                        <a:lnSpc>
                          <a:spcPct val="100000"/>
                        </a:lnSpc>
                        <a:spcBef>
                          <a:spcPts val="300"/>
                        </a:spcBef>
                        <a:spcAft>
                          <a:spcPts val="0"/>
                        </a:spcAft>
                        <a:buClrTx/>
                        <a:buSzTx/>
                        <a:buFontTx/>
                        <a:buNone/>
                        <a:tabLst/>
                        <a:defRPr sz="1800">
                          <a:solidFill>
                            <a:srgbClr val="000000"/>
                          </a:solidFill>
                        </a:defRPr>
                      </a:pPr>
                      <a:r>
                        <a:rPr lang="de-DE" sz="1000" b="0" dirty="0">
                          <a:solidFill>
                            <a:srgbClr val="535353"/>
                          </a:solidFill>
                        </a:rPr>
                        <a:t>2014/15</a:t>
                      </a:r>
                    </a:p>
                  </a:txBody>
                  <a:tcPr marL="39600" marR="39600" marT="39600" marB="39600" anchor="ctr" horzOverflow="overflow"/>
                </a:tc>
                <a:tc>
                  <a:txBody>
                    <a:bodyPr/>
                    <a:lstStyle/>
                    <a:p>
                      <a:pPr marL="0" marR="0" lvl="0" indent="63500" algn="l" defTabSz="914400" rtl="0" eaLnBrk="1" fontAlgn="auto" latinLnBrk="0" hangingPunct="1">
                        <a:lnSpc>
                          <a:spcPct val="100000"/>
                        </a:lnSpc>
                        <a:spcBef>
                          <a:spcPts val="300"/>
                        </a:spcBef>
                        <a:spcAft>
                          <a:spcPts val="0"/>
                        </a:spcAft>
                        <a:buClrTx/>
                        <a:buSzTx/>
                        <a:buFontTx/>
                        <a:buNone/>
                        <a:tabLst/>
                        <a:defRPr sz="1800">
                          <a:solidFill>
                            <a:srgbClr val="000000"/>
                          </a:solidFill>
                        </a:defRPr>
                      </a:pPr>
                      <a:r>
                        <a:rPr lang="de-DE" sz="1000" b="0" dirty="0">
                          <a:solidFill>
                            <a:srgbClr val="535353"/>
                          </a:solidFill>
                        </a:rPr>
                        <a:t>32,2 MW</a:t>
                      </a:r>
                    </a:p>
                  </a:txBody>
                  <a:tcPr marL="39600" marR="39600" marT="39600" marB="39600" anchor="ctr" horzOverflow="overflow"/>
                </a:tc>
                <a:extLst>
                  <a:ext uri="{0D108BD9-81ED-4DB2-BD59-A6C34878D82A}">
                    <a16:rowId xmlns:a16="http://schemas.microsoft.com/office/drawing/2014/main" val="3680926039"/>
                  </a:ext>
                </a:extLst>
              </a:tr>
              <a:tr h="0">
                <a:tc>
                  <a:txBody>
                    <a:bodyPr/>
                    <a:lstStyle/>
                    <a:p>
                      <a:pPr indent="63500" algn="l">
                        <a:spcBef>
                          <a:spcPts val="300"/>
                        </a:spcBef>
                        <a:defRPr sz="1800">
                          <a:solidFill>
                            <a:srgbClr val="000000"/>
                          </a:solidFill>
                        </a:defRPr>
                      </a:pPr>
                      <a:r>
                        <a:rPr lang="de-DE" sz="1000" b="0" dirty="0">
                          <a:solidFill>
                            <a:srgbClr val="535353"/>
                          </a:solidFill>
                        </a:rPr>
                        <a:t>Storbeck, ST</a:t>
                      </a:r>
                    </a:p>
                  </a:txBody>
                  <a:tcPr marL="39600" marR="39600" marT="39600" marB="39600" anchor="ctr" horzOverflow="overflow"/>
                </a:tc>
                <a:tc>
                  <a:txBody>
                    <a:bodyPr/>
                    <a:lstStyle/>
                    <a:p>
                      <a:pPr marL="0" marR="0" lvl="0" indent="63500" algn="l" defTabSz="914400" rtl="0" eaLnBrk="1" fontAlgn="auto" latinLnBrk="0" hangingPunct="1">
                        <a:lnSpc>
                          <a:spcPct val="100000"/>
                        </a:lnSpc>
                        <a:spcBef>
                          <a:spcPts val="300"/>
                        </a:spcBef>
                        <a:spcAft>
                          <a:spcPts val="0"/>
                        </a:spcAft>
                        <a:buClrTx/>
                        <a:buSzTx/>
                        <a:buFontTx/>
                        <a:buNone/>
                        <a:tabLst/>
                        <a:defRPr sz="1800">
                          <a:solidFill>
                            <a:srgbClr val="000000"/>
                          </a:solidFill>
                        </a:defRPr>
                      </a:pPr>
                      <a:r>
                        <a:rPr lang="de-DE" sz="1000" b="0" dirty="0">
                          <a:solidFill>
                            <a:srgbClr val="535353"/>
                          </a:solidFill>
                        </a:rPr>
                        <a:t>2014</a:t>
                      </a:r>
                    </a:p>
                  </a:txBody>
                  <a:tcPr marL="39600" marR="39600" marT="39600" marB="39600" anchor="ctr" horzOverflow="overflow"/>
                </a:tc>
                <a:tc>
                  <a:txBody>
                    <a:bodyPr/>
                    <a:lstStyle/>
                    <a:p>
                      <a:pPr marL="0" marR="0" lvl="0" indent="63500" algn="l" defTabSz="914400" rtl="0" eaLnBrk="1" fontAlgn="auto" latinLnBrk="0" hangingPunct="1">
                        <a:lnSpc>
                          <a:spcPct val="100000"/>
                        </a:lnSpc>
                        <a:spcBef>
                          <a:spcPts val="300"/>
                        </a:spcBef>
                        <a:spcAft>
                          <a:spcPts val="0"/>
                        </a:spcAft>
                        <a:buClrTx/>
                        <a:buSzTx/>
                        <a:buFontTx/>
                        <a:buNone/>
                        <a:tabLst/>
                        <a:defRPr sz="1800">
                          <a:solidFill>
                            <a:srgbClr val="000000"/>
                          </a:solidFill>
                        </a:defRPr>
                      </a:pPr>
                      <a:r>
                        <a:rPr lang="de-DE" sz="1000" b="0" dirty="0">
                          <a:solidFill>
                            <a:srgbClr val="535353"/>
                          </a:solidFill>
                        </a:rPr>
                        <a:t>23 MW</a:t>
                      </a:r>
                    </a:p>
                  </a:txBody>
                  <a:tcPr marL="39600" marR="39600" marT="39600" marB="39600" anchor="ctr" horzOverflow="overflow"/>
                </a:tc>
                <a:extLst>
                  <a:ext uri="{0D108BD9-81ED-4DB2-BD59-A6C34878D82A}">
                    <a16:rowId xmlns:a16="http://schemas.microsoft.com/office/drawing/2014/main" val="874810795"/>
                  </a:ext>
                </a:extLst>
              </a:tr>
              <a:tr h="0">
                <a:tc>
                  <a:txBody>
                    <a:bodyPr/>
                    <a:lstStyle/>
                    <a:p>
                      <a:pPr indent="63500" algn="l">
                        <a:spcBef>
                          <a:spcPts val="300"/>
                        </a:spcBef>
                        <a:defRPr sz="1800">
                          <a:solidFill>
                            <a:srgbClr val="000000"/>
                          </a:solidFill>
                        </a:defRPr>
                      </a:pPr>
                      <a:r>
                        <a:rPr lang="de-DE" sz="1000" b="0" dirty="0">
                          <a:solidFill>
                            <a:srgbClr val="535353"/>
                          </a:solidFill>
                        </a:rPr>
                        <a:t>Walsleben-Goldbeck, ST</a:t>
                      </a:r>
                    </a:p>
                  </a:txBody>
                  <a:tcPr marL="39600" marR="39600" marT="39600" marB="39600" anchor="ctr" horzOverflow="overflow"/>
                </a:tc>
                <a:tc>
                  <a:txBody>
                    <a:bodyPr/>
                    <a:lstStyle/>
                    <a:p>
                      <a:pPr marL="0" marR="0" lvl="0" indent="63500" algn="l" defTabSz="914400" rtl="0" eaLnBrk="1" fontAlgn="auto" latinLnBrk="0" hangingPunct="1">
                        <a:lnSpc>
                          <a:spcPct val="100000"/>
                        </a:lnSpc>
                        <a:spcBef>
                          <a:spcPts val="300"/>
                        </a:spcBef>
                        <a:spcAft>
                          <a:spcPts val="0"/>
                        </a:spcAft>
                        <a:buClrTx/>
                        <a:buSzTx/>
                        <a:buFontTx/>
                        <a:buNone/>
                        <a:tabLst/>
                        <a:defRPr sz="1800">
                          <a:solidFill>
                            <a:srgbClr val="000000"/>
                          </a:solidFill>
                        </a:defRPr>
                      </a:pPr>
                      <a:r>
                        <a:rPr lang="de-DE" sz="1000" b="0" dirty="0">
                          <a:solidFill>
                            <a:srgbClr val="535353"/>
                          </a:solidFill>
                        </a:rPr>
                        <a:t>2014</a:t>
                      </a:r>
                    </a:p>
                  </a:txBody>
                  <a:tcPr marL="39600" marR="39600" marT="39600" marB="39600" anchor="ctr" horzOverflow="overflow"/>
                </a:tc>
                <a:tc>
                  <a:txBody>
                    <a:bodyPr/>
                    <a:lstStyle/>
                    <a:p>
                      <a:pPr marL="0" marR="0" lvl="0" indent="63500" algn="l" defTabSz="914400" rtl="0" eaLnBrk="1" fontAlgn="auto" latinLnBrk="0" hangingPunct="1">
                        <a:lnSpc>
                          <a:spcPct val="100000"/>
                        </a:lnSpc>
                        <a:spcBef>
                          <a:spcPts val="300"/>
                        </a:spcBef>
                        <a:spcAft>
                          <a:spcPts val="0"/>
                        </a:spcAft>
                        <a:buClrTx/>
                        <a:buSzTx/>
                        <a:buFontTx/>
                        <a:buNone/>
                        <a:tabLst/>
                        <a:defRPr sz="1800">
                          <a:solidFill>
                            <a:srgbClr val="000000"/>
                          </a:solidFill>
                        </a:defRPr>
                      </a:pPr>
                      <a:r>
                        <a:rPr lang="de-DE" sz="1000" b="0" dirty="0">
                          <a:solidFill>
                            <a:srgbClr val="535353"/>
                          </a:solidFill>
                        </a:rPr>
                        <a:t>24 MW</a:t>
                      </a:r>
                    </a:p>
                  </a:txBody>
                  <a:tcPr marL="39600" marR="39600" marT="39600" marB="39600" anchor="ctr" horzOverflow="overflow"/>
                </a:tc>
                <a:extLst>
                  <a:ext uri="{0D108BD9-81ED-4DB2-BD59-A6C34878D82A}">
                    <a16:rowId xmlns:a16="http://schemas.microsoft.com/office/drawing/2014/main" val="251399303"/>
                  </a:ext>
                </a:extLst>
              </a:tr>
              <a:tr h="0">
                <a:tc>
                  <a:txBody>
                    <a:bodyPr/>
                    <a:lstStyle/>
                    <a:p>
                      <a:pPr indent="63500" algn="l">
                        <a:spcBef>
                          <a:spcPts val="300"/>
                        </a:spcBef>
                        <a:defRPr sz="1800">
                          <a:solidFill>
                            <a:srgbClr val="000000"/>
                          </a:solidFill>
                        </a:defRPr>
                      </a:pPr>
                      <a:r>
                        <a:rPr lang="de-DE" sz="1000" b="0" dirty="0" err="1">
                          <a:solidFill>
                            <a:srgbClr val="535353"/>
                          </a:solidFill>
                        </a:rPr>
                        <a:t>Wangelau</a:t>
                      </a:r>
                      <a:r>
                        <a:rPr lang="de-DE" sz="1000" b="0" dirty="0">
                          <a:solidFill>
                            <a:srgbClr val="535353"/>
                          </a:solidFill>
                        </a:rPr>
                        <a:t>, SH</a:t>
                      </a:r>
                    </a:p>
                  </a:txBody>
                  <a:tcPr marL="39600" marR="39600" marT="39600" marB="39600" anchor="ctr" horzOverflow="overflow"/>
                </a:tc>
                <a:tc>
                  <a:txBody>
                    <a:bodyPr/>
                    <a:lstStyle/>
                    <a:p>
                      <a:pPr marL="0" marR="0" lvl="0" indent="63500" algn="l" defTabSz="914400" rtl="0" eaLnBrk="1" fontAlgn="auto" latinLnBrk="0" hangingPunct="1">
                        <a:lnSpc>
                          <a:spcPct val="100000"/>
                        </a:lnSpc>
                        <a:spcBef>
                          <a:spcPts val="300"/>
                        </a:spcBef>
                        <a:spcAft>
                          <a:spcPts val="0"/>
                        </a:spcAft>
                        <a:buClrTx/>
                        <a:buSzTx/>
                        <a:buFontTx/>
                        <a:buNone/>
                        <a:tabLst/>
                        <a:defRPr sz="1800">
                          <a:solidFill>
                            <a:srgbClr val="000000"/>
                          </a:solidFill>
                        </a:defRPr>
                      </a:pPr>
                      <a:r>
                        <a:rPr lang="de-DE" sz="1000" b="0" dirty="0">
                          <a:solidFill>
                            <a:srgbClr val="535353"/>
                          </a:solidFill>
                        </a:rPr>
                        <a:t>2014</a:t>
                      </a:r>
                    </a:p>
                  </a:txBody>
                  <a:tcPr marL="39600" marR="39600" marT="39600" marB="39600" anchor="ctr" horzOverflow="overflow"/>
                </a:tc>
                <a:tc>
                  <a:txBody>
                    <a:bodyPr/>
                    <a:lstStyle/>
                    <a:p>
                      <a:pPr marL="0" marR="0" lvl="0" indent="63500" algn="l" defTabSz="914400" rtl="0" eaLnBrk="1" fontAlgn="auto" latinLnBrk="0" hangingPunct="1">
                        <a:lnSpc>
                          <a:spcPct val="100000"/>
                        </a:lnSpc>
                        <a:spcBef>
                          <a:spcPts val="300"/>
                        </a:spcBef>
                        <a:spcAft>
                          <a:spcPts val="0"/>
                        </a:spcAft>
                        <a:buClrTx/>
                        <a:buSzTx/>
                        <a:buFontTx/>
                        <a:buNone/>
                        <a:tabLst/>
                        <a:defRPr sz="1800">
                          <a:solidFill>
                            <a:srgbClr val="000000"/>
                          </a:solidFill>
                        </a:defRPr>
                      </a:pPr>
                      <a:r>
                        <a:rPr lang="de-DE" sz="1000" b="0" dirty="0">
                          <a:solidFill>
                            <a:srgbClr val="535353"/>
                          </a:solidFill>
                        </a:rPr>
                        <a:t>14,4 MW</a:t>
                      </a:r>
                    </a:p>
                  </a:txBody>
                  <a:tcPr marL="39600" marR="39600" marT="39600" marB="39600" anchor="ctr" horzOverflow="overflow"/>
                </a:tc>
                <a:extLst>
                  <a:ext uri="{0D108BD9-81ED-4DB2-BD59-A6C34878D82A}">
                    <a16:rowId xmlns:a16="http://schemas.microsoft.com/office/drawing/2014/main" val="3423570124"/>
                  </a:ext>
                </a:extLst>
              </a:tr>
              <a:tr h="0">
                <a:tc>
                  <a:txBody>
                    <a:bodyPr/>
                    <a:lstStyle/>
                    <a:p>
                      <a:pPr indent="63500" algn="l">
                        <a:spcBef>
                          <a:spcPts val="300"/>
                        </a:spcBef>
                        <a:defRPr sz="1800">
                          <a:solidFill>
                            <a:srgbClr val="000000"/>
                          </a:solidFill>
                        </a:defRPr>
                      </a:pPr>
                      <a:r>
                        <a:rPr lang="de-DE" sz="1000" b="0" dirty="0" err="1">
                          <a:solidFill>
                            <a:srgbClr val="535353"/>
                          </a:solidFill>
                        </a:rPr>
                        <a:t>Breesen</a:t>
                      </a:r>
                      <a:r>
                        <a:rPr lang="de-DE" sz="1000" b="0" dirty="0">
                          <a:solidFill>
                            <a:srgbClr val="535353"/>
                          </a:solidFill>
                        </a:rPr>
                        <a:t>, MV</a:t>
                      </a:r>
                    </a:p>
                  </a:txBody>
                  <a:tcPr marL="39600" marR="39600" marT="39600" marB="39600" anchor="ctr" horzOverflow="overflow"/>
                </a:tc>
                <a:tc>
                  <a:txBody>
                    <a:bodyPr/>
                    <a:lstStyle/>
                    <a:p>
                      <a:pPr marL="0" marR="0" lvl="0" indent="63500" algn="l" defTabSz="914400" rtl="0" eaLnBrk="1" fontAlgn="auto" latinLnBrk="0" hangingPunct="1">
                        <a:lnSpc>
                          <a:spcPct val="100000"/>
                        </a:lnSpc>
                        <a:spcBef>
                          <a:spcPts val="300"/>
                        </a:spcBef>
                        <a:spcAft>
                          <a:spcPts val="0"/>
                        </a:spcAft>
                        <a:buClrTx/>
                        <a:buSzTx/>
                        <a:buFontTx/>
                        <a:buNone/>
                        <a:tabLst/>
                        <a:defRPr sz="1800">
                          <a:solidFill>
                            <a:srgbClr val="000000"/>
                          </a:solidFill>
                        </a:defRPr>
                      </a:pPr>
                      <a:r>
                        <a:rPr lang="de-DE" sz="1000" b="0" dirty="0">
                          <a:solidFill>
                            <a:srgbClr val="535353"/>
                          </a:solidFill>
                        </a:rPr>
                        <a:t>2013</a:t>
                      </a:r>
                    </a:p>
                  </a:txBody>
                  <a:tcPr marL="39600" marR="39600" marT="39600" marB="39600" anchor="ctr" horzOverflow="overflow"/>
                </a:tc>
                <a:tc>
                  <a:txBody>
                    <a:bodyPr/>
                    <a:lstStyle/>
                    <a:p>
                      <a:pPr marL="0" marR="0" lvl="0" indent="63500" algn="l" defTabSz="914400" rtl="0" eaLnBrk="1" fontAlgn="auto" latinLnBrk="0" hangingPunct="1">
                        <a:lnSpc>
                          <a:spcPct val="100000"/>
                        </a:lnSpc>
                        <a:spcBef>
                          <a:spcPts val="300"/>
                        </a:spcBef>
                        <a:spcAft>
                          <a:spcPts val="0"/>
                        </a:spcAft>
                        <a:buClrTx/>
                        <a:buSzTx/>
                        <a:buFontTx/>
                        <a:buNone/>
                        <a:tabLst/>
                        <a:defRPr sz="1800">
                          <a:solidFill>
                            <a:srgbClr val="000000"/>
                          </a:solidFill>
                        </a:defRPr>
                      </a:pPr>
                      <a:r>
                        <a:rPr lang="de-DE" sz="1000" b="0" dirty="0">
                          <a:solidFill>
                            <a:srgbClr val="535353"/>
                          </a:solidFill>
                        </a:rPr>
                        <a:t>24,4 MW</a:t>
                      </a:r>
                    </a:p>
                  </a:txBody>
                  <a:tcPr marL="39600" marR="39600" marT="39600" marB="39600" anchor="ctr" horzOverflow="overflow"/>
                </a:tc>
                <a:extLst>
                  <a:ext uri="{0D108BD9-81ED-4DB2-BD59-A6C34878D82A}">
                    <a16:rowId xmlns:a16="http://schemas.microsoft.com/office/drawing/2014/main" val="1708518785"/>
                  </a:ext>
                </a:extLst>
              </a:tr>
              <a:tr h="0">
                <a:tc>
                  <a:txBody>
                    <a:bodyPr/>
                    <a:lstStyle/>
                    <a:p>
                      <a:pPr indent="63500" algn="l">
                        <a:spcBef>
                          <a:spcPts val="300"/>
                        </a:spcBef>
                        <a:defRPr sz="1800">
                          <a:solidFill>
                            <a:srgbClr val="000000"/>
                          </a:solidFill>
                        </a:defRPr>
                      </a:pPr>
                      <a:r>
                        <a:rPr lang="de-DE" sz="1000" b="0" dirty="0" err="1">
                          <a:solidFill>
                            <a:srgbClr val="535353"/>
                          </a:solidFill>
                        </a:rPr>
                        <a:t>Beggerow-Borrentin</a:t>
                      </a:r>
                      <a:r>
                        <a:rPr lang="de-DE" sz="1000" b="0" dirty="0">
                          <a:solidFill>
                            <a:srgbClr val="535353"/>
                          </a:solidFill>
                        </a:rPr>
                        <a:t>, MV</a:t>
                      </a:r>
                    </a:p>
                  </a:txBody>
                  <a:tcPr marL="39600" marR="39600" marT="39600" marB="39600" anchor="ctr" horzOverflow="overflow"/>
                </a:tc>
                <a:tc>
                  <a:txBody>
                    <a:bodyPr/>
                    <a:lstStyle/>
                    <a:p>
                      <a:pPr marL="0" marR="0" lvl="0" indent="63500" algn="l" defTabSz="914400" rtl="0" eaLnBrk="1" fontAlgn="auto" latinLnBrk="0" hangingPunct="1">
                        <a:lnSpc>
                          <a:spcPct val="100000"/>
                        </a:lnSpc>
                        <a:spcBef>
                          <a:spcPts val="300"/>
                        </a:spcBef>
                        <a:spcAft>
                          <a:spcPts val="0"/>
                        </a:spcAft>
                        <a:buClrTx/>
                        <a:buSzTx/>
                        <a:buFontTx/>
                        <a:buNone/>
                        <a:tabLst/>
                        <a:defRPr sz="1800">
                          <a:solidFill>
                            <a:srgbClr val="000000"/>
                          </a:solidFill>
                        </a:defRPr>
                      </a:pPr>
                      <a:r>
                        <a:rPr lang="de-DE" sz="1000" b="0" dirty="0">
                          <a:solidFill>
                            <a:srgbClr val="535353"/>
                          </a:solidFill>
                        </a:rPr>
                        <a:t>2012 u. 2017</a:t>
                      </a:r>
                    </a:p>
                  </a:txBody>
                  <a:tcPr marL="39600" marR="39600" marT="39600" marB="39600" anchor="ctr" horzOverflow="overflow"/>
                </a:tc>
                <a:tc>
                  <a:txBody>
                    <a:bodyPr/>
                    <a:lstStyle/>
                    <a:p>
                      <a:pPr marL="0" marR="0" lvl="0" indent="63500" algn="l" defTabSz="914400" rtl="0" eaLnBrk="1" fontAlgn="auto" latinLnBrk="0" hangingPunct="1">
                        <a:lnSpc>
                          <a:spcPct val="100000"/>
                        </a:lnSpc>
                        <a:spcBef>
                          <a:spcPts val="300"/>
                        </a:spcBef>
                        <a:spcAft>
                          <a:spcPts val="0"/>
                        </a:spcAft>
                        <a:buClrTx/>
                        <a:buSzTx/>
                        <a:buFontTx/>
                        <a:buNone/>
                        <a:tabLst/>
                        <a:defRPr sz="1800">
                          <a:solidFill>
                            <a:srgbClr val="000000"/>
                          </a:solidFill>
                        </a:defRPr>
                      </a:pPr>
                      <a:r>
                        <a:rPr lang="de-DE" sz="1000" b="0" dirty="0">
                          <a:solidFill>
                            <a:srgbClr val="535353"/>
                          </a:solidFill>
                        </a:rPr>
                        <a:t>24,4 MW</a:t>
                      </a:r>
                    </a:p>
                  </a:txBody>
                  <a:tcPr marL="39600" marR="39600" marT="39600" marB="39600" anchor="ctr" horzOverflow="overflow"/>
                </a:tc>
                <a:extLst>
                  <a:ext uri="{0D108BD9-81ED-4DB2-BD59-A6C34878D82A}">
                    <a16:rowId xmlns:a16="http://schemas.microsoft.com/office/drawing/2014/main" val="3268892296"/>
                  </a:ext>
                </a:extLst>
              </a:tr>
              <a:tr h="0">
                <a:tc>
                  <a:txBody>
                    <a:bodyPr/>
                    <a:lstStyle/>
                    <a:p>
                      <a:pPr indent="63500" algn="l">
                        <a:spcBef>
                          <a:spcPts val="300"/>
                        </a:spcBef>
                        <a:defRPr sz="1800">
                          <a:solidFill>
                            <a:srgbClr val="000000"/>
                          </a:solidFill>
                        </a:defRPr>
                      </a:pPr>
                      <a:r>
                        <a:rPr lang="de-DE" sz="1000" b="0" dirty="0" err="1">
                          <a:solidFill>
                            <a:srgbClr val="535353"/>
                          </a:solidFill>
                        </a:rPr>
                        <a:t>Kublank</a:t>
                      </a:r>
                      <a:r>
                        <a:rPr lang="de-DE" sz="1000" b="0" dirty="0">
                          <a:solidFill>
                            <a:srgbClr val="535353"/>
                          </a:solidFill>
                        </a:rPr>
                        <a:t>-Groß </a:t>
                      </a:r>
                      <a:r>
                        <a:rPr lang="de-DE" sz="1000" b="0" dirty="0" err="1">
                          <a:solidFill>
                            <a:srgbClr val="535353"/>
                          </a:solidFill>
                        </a:rPr>
                        <a:t>Miltzow</a:t>
                      </a:r>
                      <a:r>
                        <a:rPr lang="de-DE" sz="1000" b="0" dirty="0">
                          <a:solidFill>
                            <a:srgbClr val="535353"/>
                          </a:solidFill>
                        </a:rPr>
                        <a:t>, MV</a:t>
                      </a:r>
                    </a:p>
                  </a:txBody>
                  <a:tcPr marL="39600" marR="39600" marT="39600" marB="39600" anchor="ctr" horzOverflow="overflow"/>
                </a:tc>
                <a:tc>
                  <a:txBody>
                    <a:bodyPr/>
                    <a:lstStyle/>
                    <a:p>
                      <a:pPr marL="0" marR="0" lvl="0" indent="63500" algn="l" defTabSz="914400" rtl="0" eaLnBrk="1" fontAlgn="auto" latinLnBrk="0" hangingPunct="1">
                        <a:lnSpc>
                          <a:spcPct val="100000"/>
                        </a:lnSpc>
                        <a:spcBef>
                          <a:spcPts val="300"/>
                        </a:spcBef>
                        <a:spcAft>
                          <a:spcPts val="0"/>
                        </a:spcAft>
                        <a:buClrTx/>
                        <a:buSzTx/>
                        <a:buFontTx/>
                        <a:buNone/>
                        <a:tabLst/>
                        <a:defRPr sz="1800">
                          <a:solidFill>
                            <a:srgbClr val="000000"/>
                          </a:solidFill>
                        </a:defRPr>
                      </a:pPr>
                      <a:r>
                        <a:rPr lang="de-DE" sz="1000" b="0" dirty="0">
                          <a:solidFill>
                            <a:srgbClr val="535353"/>
                          </a:solidFill>
                        </a:rPr>
                        <a:t>2012</a:t>
                      </a:r>
                    </a:p>
                  </a:txBody>
                  <a:tcPr marL="39600" marR="39600" marT="39600" marB="39600" anchor="ctr" horzOverflow="overflow"/>
                </a:tc>
                <a:tc>
                  <a:txBody>
                    <a:bodyPr/>
                    <a:lstStyle/>
                    <a:p>
                      <a:pPr marL="0" marR="0" lvl="0" indent="63500" algn="l" defTabSz="914400" rtl="0" eaLnBrk="1" fontAlgn="auto" latinLnBrk="0" hangingPunct="1">
                        <a:lnSpc>
                          <a:spcPct val="100000"/>
                        </a:lnSpc>
                        <a:spcBef>
                          <a:spcPts val="300"/>
                        </a:spcBef>
                        <a:spcAft>
                          <a:spcPts val="0"/>
                        </a:spcAft>
                        <a:buClrTx/>
                        <a:buSzTx/>
                        <a:buFontTx/>
                        <a:buNone/>
                        <a:tabLst/>
                        <a:defRPr sz="1800">
                          <a:solidFill>
                            <a:srgbClr val="000000"/>
                          </a:solidFill>
                        </a:defRPr>
                      </a:pPr>
                      <a:r>
                        <a:rPr lang="de-DE" sz="1000" b="0" dirty="0">
                          <a:solidFill>
                            <a:srgbClr val="535353"/>
                          </a:solidFill>
                        </a:rPr>
                        <a:t>29,9 MW</a:t>
                      </a:r>
                    </a:p>
                  </a:txBody>
                  <a:tcPr marL="39600" marR="39600" marT="39600" marB="39600" anchor="ctr" horzOverflow="overflow"/>
                </a:tc>
                <a:extLst>
                  <a:ext uri="{0D108BD9-81ED-4DB2-BD59-A6C34878D82A}">
                    <a16:rowId xmlns:a16="http://schemas.microsoft.com/office/drawing/2014/main" val="2232878420"/>
                  </a:ext>
                </a:extLst>
              </a:tr>
              <a:tr h="0">
                <a:tc>
                  <a:txBody>
                    <a:bodyPr/>
                    <a:lstStyle/>
                    <a:p>
                      <a:pPr indent="63500" algn="l">
                        <a:spcBef>
                          <a:spcPts val="300"/>
                        </a:spcBef>
                        <a:defRPr sz="1800">
                          <a:solidFill>
                            <a:srgbClr val="000000"/>
                          </a:solidFill>
                        </a:defRPr>
                      </a:pPr>
                      <a:r>
                        <a:rPr lang="de-DE" sz="1000" b="0" dirty="0" err="1">
                          <a:solidFill>
                            <a:srgbClr val="535353"/>
                          </a:solidFill>
                        </a:rPr>
                        <a:t>Dargelütz</a:t>
                      </a:r>
                      <a:r>
                        <a:rPr lang="de-DE" sz="1000" b="0" dirty="0">
                          <a:solidFill>
                            <a:srgbClr val="535353"/>
                          </a:solidFill>
                        </a:rPr>
                        <a:t>, MV</a:t>
                      </a:r>
                    </a:p>
                  </a:txBody>
                  <a:tcPr marL="39600" marR="39600" marT="39600" marB="39600" anchor="ctr" horzOverflow="overflow"/>
                </a:tc>
                <a:tc>
                  <a:txBody>
                    <a:bodyPr/>
                    <a:lstStyle/>
                    <a:p>
                      <a:pPr marL="0" marR="0" lvl="0" indent="63500" algn="l" defTabSz="914400" rtl="0" eaLnBrk="1" fontAlgn="auto" latinLnBrk="0" hangingPunct="1">
                        <a:lnSpc>
                          <a:spcPct val="100000"/>
                        </a:lnSpc>
                        <a:spcBef>
                          <a:spcPts val="300"/>
                        </a:spcBef>
                        <a:spcAft>
                          <a:spcPts val="0"/>
                        </a:spcAft>
                        <a:buClrTx/>
                        <a:buSzTx/>
                        <a:buFontTx/>
                        <a:buNone/>
                        <a:tabLst/>
                        <a:defRPr sz="1800">
                          <a:solidFill>
                            <a:srgbClr val="000000"/>
                          </a:solidFill>
                        </a:defRPr>
                      </a:pPr>
                      <a:r>
                        <a:rPr lang="de-DE" sz="1000" b="0" dirty="0">
                          <a:solidFill>
                            <a:srgbClr val="535353"/>
                          </a:solidFill>
                        </a:rPr>
                        <a:t>2011</a:t>
                      </a:r>
                    </a:p>
                  </a:txBody>
                  <a:tcPr marL="39600" marR="39600" marT="39600" marB="39600" anchor="ctr" horzOverflow="overflow"/>
                </a:tc>
                <a:tc>
                  <a:txBody>
                    <a:bodyPr/>
                    <a:lstStyle/>
                    <a:p>
                      <a:pPr marL="0" marR="0" lvl="0" indent="63500" algn="l" defTabSz="914400" rtl="0" eaLnBrk="1" fontAlgn="auto" latinLnBrk="0" hangingPunct="1">
                        <a:lnSpc>
                          <a:spcPct val="100000"/>
                        </a:lnSpc>
                        <a:spcBef>
                          <a:spcPts val="300"/>
                        </a:spcBef>
                        <a:spcAft>
                          <a:spcPts val="0"/>
                        </a:spcAft>
                        <a:buClrTx/>
                        <a:buSzTx/>
                        <a:buFontTx/>
                        <a:buNone/>
                        <a:tabLst/>
                        <a:defRPr sz="1800">
                          <a:solidFill>
                            <a:srgbClr val="000000"/>
                          </a:solidFill>
                        </a:defRPr>
                      </a:pPr>
                      <a:r>
                        <a:rPr lang="de-DE" sz="1000" b="0" dirty="0">
                          <a:solidFill>
                            <a:srgbClr val="535353"/>
                          </a:solidFill>
                        </a:rPr>
                        <a:t>13,8 MW</a:t>
                      </a:r>
                    </a:p>
                  </a:txBody>
                  <a:tcPr marL="39600" marR="39600" marT="39600" marB="39600" anchor="ctr" horzOverflow="overflow"/>
                </a:tc>
                <a:extLst>
                  <a:ext uri="{0D108BD9-81ED-4DB2-BD59-A6C34878D82A}">
                    <a16:rowId xmlns:a16="http://schemas.microsoft.com/office/drawing/2014/main" val="3677585776"/>
                  </a:ext>
                </a:extLst>
              </a:tr>
              <a:tr h="0">
                <a:tc>
                  <a:txBody>
                    <a:bodyPr/>
                    <a:lstStyle/>
                    <a:p>
                      <a:pPr indent="63500" algn="l">
                        <a:spcBef>
                          <a:spcPts val="300"/>
                        </a:spcBef>
                        <a:defRPr sz="1800">
                          <a:solidFill>
                            <a:srgbClr val="000000"/>
                          </a:solidFill>
                        </a:defRPr>
                      </a:pPr>
                      <a:r>
                        <a:rPr lang="de-DE" sz="1000" b="0" dirty="0" err="1">
                          <a:solidFill>
                            <a:srgbClr val="535353"/>
                          </a:solidFill>
                        </a:rPr>
                        <a:t>Kladrum</a:t>
                      </a:r>
                      <a:r>
                        <a:rPr lang="de-DE" sz="1000" b="0" dirty="0">
                          <a:solidFill>
                            <a:srgbClr val="535353"/>
                          </a:solidFill>
                        </a:rPr>
                        <a:t>, MV</a:t>
                      </a:r>
                    </a:p>
                  </a:txBody>
                  <a:tcPr marL="39600" marR="39600" marT="39600" marB="39600" anchor="ctr" horzOverflow="overflow"/>
                </a:tc>
                <a:tc>
                  <a:txBody>
                    <a:bodyPr/>
                    <a:lstStyle/>
                    <a:p>
                      <a:pPr marL="0" marR="0" lvl="0" indent="63500" algn="l" defTabSz="914400" rtl="0" eaLnBrk="1" fontAlgn="auto" latinLnBrk="0" hangingPunct="1">
                        <a:lnSpc>
                          <a:spcPct val="100000"/>
                        </a:lnSpc>
                        <a:spcBef>
                          <a:spcPts val="300"/>
                        </a:spcBef>
                        <a:spcAft>
                          <a:spcPts val="0"/>
                        </a:spcAft>
                        <a:buClrTx/>
                        <a:buSzTx/>
                        <a:buFontTx/>
                        <a:buNone/>
                        <a:tabLst/>
                        <a:defRPr sz="1800">
                          <a:solidFill>
                            <a:srgbClr val="000000"/>
                          </a:solidFill>
                        </a:defRPr>
                      </a:pPr>
                      <a:r>
                        <a:rPr lang="de-DE" sz="1000" b="0" dirty="0">
                          <a:solidFill>
                            <a:srgbClr val="535353"/>
                          </a:solidFill>
                        </a:rPr>
                        <a:t>2011 u. 2021/22</a:t>
                      </a:r>
                    </a:p>
                  </a:txBody>
                  <a:tcPr marL="39600" marR="39600" marT="39600" marB="39600" anchor="ctr" horzOverflow="overflow"/>
                </a:tc>
                <a:tc>
                  <a:txBody>
                    <a:bodyPr/>
                    <a:lstStyle/>
                    <a:p>
                      <a:pPr marL="0" marR="0" lvl="0" indent="63500" algn="l" defTabSz="914400" rtl="0" eaLnBrk="1" fontAlgn="auto" latinLnBrk="0" hangingPunct="1">
                        <a:lnSpc>
                          <a:spcPct val="100000"/>
                        </a:lnSpc>
                        <a:spcBef>
                          <a:spcPts val="300"/>
                        </a:spcBef>
                        <a:spcAft>
                          <a:spcPts val="0"/>
                        </a:spcAft>
                        <a:buClrTx/>
                        <a:buSzTx/>
                        <a:buFontTx/>
                        <a:buNone/>
                        <a:tabLst/>
                        <a:defRPr sz="1800">
                          <a:solidFill>
                            <a:srgbClr val="000000"/>
                          </a:solidFill>
                        </a:defRPr>
                      </a:pPr>
                      <a:r>
                        <a:rPr lang="de-DE" sz="1000" b="0" dirty="0">
                          <a:solidFill>
                            <a:srgbClr val="535353"/>
                          </a:solidFill>
                        </a:rPr>
                        <a:t>19,1 MW</a:t>
                      </a:r>
                    </a:p>
                  </a:txBody>
                  <a:tcPr marL="39600" marR="39600" marT="39600" marB="39600" anchor="ctr" horzOverflow="overflow"/>
                </a:tc>
                <a:extLst>
                  <a:ext uri="{0D108BD9-81ED-4DB2-BD59-A6C34878D82A}">
                    <a16:rowId xmlns:a16="http://schemas.microsoft.com/office/drawing/2014/main" val="3899233126"/>
                  </a:ext>
                </a:extLst>
              </a:tr>
              <a:tr h="0">
                <a:tc>
                  <a:txBody>
                    <a:bodyPr/>
                    <a:lstStyle/>
                    <a:p>
                      <a:pPr indent="63500" algn="l">
                        <a:spcBef>
                          <a:spcPts val="300"/>
                        </a:spcBef>
                        <a:defRPr sz="1800">
                          <a:solidFill>
                            <a:srgbClr val="000000"/>
                          </a:solidFill>
                        </a:defRPr>
                      </a:pPr>
                      <a:r>
                        <a:rPr lang="de-DE" sz="1000" b="0" dirty="0" err="1">
                          <a:solidFill>
                            <a:srgbClr val="535353"/>
                          </a:solidFill>
                        </a:rPr>
                        <a:t>Siestedt</a:t>
                      </a:r>
                      <a:r>
                        <a:rPr lang="de-DE" sz="1000" b="0" dirty="0">
                          <a:solidFill>
                            <a:srgbClr val="535353"/>
                          </a:solidFill>
                        </a:rPr>
                        <a:t>, ST</a:t>
                      </a:r>
                    </a:p>
                  </a:txBody>
                  <a:tcPr marL="39600" marR="39600" marT="39600" marB="39600" anchor="ctr" horzOverflow="overflow"/>
                </a:tc>
                <a:tc>
                  <a:txBody>
                    <a:bodyPr/>
                    <a:lstStyle/>
                    <a:p>
                      <a:pPr marL="0" marR="0" lvl="0" indent="63500" algn="l" defTabSz="914400" rtl="0" eaLnBrk="1" fontAlgn="auto" latinLnBrk="0" hangingPunct="1">
                        <a:lnSpc>
                          <a:spcPct val="100000"/>
                        </a:lnSpc>
                        <a:spcBef>
                          <a:spcPts val="300"/>
                        </a:spcBef>
                        <a:spcAft>
                          <a:spcPts val="0"/>
                        </a:spcAft>
                        <a:buClrTx/>
                        <a:buSzTx/>
                        <a:buFontTx/>
                        <a:buNone/>
                        <a:tabLst/>
                        <a:defRPr sz="1800">
                          <a:solidFill>
                            <a:srgbClr val="000000"/>
                          </a:solidFill>
                        </a:defRPr>
                      </a:pPr>
                      <a:r>
                        <a:rPr lang="de-DE" sz="1000" b="0" dirty="0">
                          <a:solidFill>
                            <a:srgbClr val="535353"/>
                          </a:solidFill>
                        </a:rPr>
                        <a:t>2008</a:t>
                      </a:r>
                    </a:p>
                  </a:txBody>
                  <a:tcPr marL="39600" marR="39600" marT="39600" marB="39600" anchor="ctr" horzOverflow="overflow"/>
                </a:tc>
                <a:tc>
                  <a:txBody>
                    <a:bodyPr/>
                    <a:lstStyle/>
                    <a:p>
                      <a:pPr marL="0" marR="0" lvl="0" indent="63500" algn="l" defTabSz="914400" rtl="0" eaLnBrk="1" fontAlgn="auto" latinLnBrk="0" hangingPunct="1">
                        <a:lnSpc>
                          <a:spcPct val="100000"/>
                        </a:lnSpc>
                        <a:spcBef>
                          <a:spcPts val="300"/>
                        </a:spcBef>
                        <a:spcAft>
                          <a:spcPts val="0"/>
                        </a:spcAft>
                        <a:buClrTx/>
                        <a:buSzTx/>
                        <a:buFontTx/>
                        <a:buNone/>
                        <a:tabLst/>
                        <a:defRPr sz="1800">
                          <a:solidFill>
                            <a:srgbClr val="000000"/>
                          </a:solidFill>
                        </a:defRPr>
                      </a:pPr>
                      <a:r>
                        <a:rPr lang="de-DE" sz="1000" b="0" dirty="0">
                          <a:solidFill>
                            <a:srgbClr val="535353"/>
                          </a:solidFill>
                        </a:rPr>
                        <a:t>29,9 MW</a:t>
                      </a:r>
                    </a:p>
                  </a:txBody>
                  <a:tcPr marL="39600" marR="39600" marT="39600" marB="39600" anchor="ctr" horzOverflow="overflow"/>
                </a:tc>
                <a:extLst>
                  <a:ext uri="{0D108BD9-81ED-4DB2-BD59-A6C34878D82A}">
                    <a16:rowId xmlns:a16="http://schemas.microsoft.com/office/drawing/2014/main" val="1289334219"/>
                  </a:ext>
                </a:extLst>
              </a:tr>
              <a:tr h="0">
                <a:tc>
                  <a:txBody>
                    <a:bodyPr/>
                    <a:lstStyle/>
                    <a:p>
                      <a:pPr indent="63500" algn="l">
                        <a:spcBef>
                          <a:spcPts val="300"/>
                        </a:spcBef>
                        <a:defRPr sz="1800">
                          <a:solidFill>
                            <a:srgbClr val="000000"/>
                          </a:solidFill>
                        </a:defRPr>
                      </a:pPr>
                      <a:r>
                        <a:rPr lang="de-DE" sz="1000" b="0" dirty="0" err="1">
                          <a:solidFill>
                            <a:srgbClr val="535353"/>
                          </a:solidFill>
                        </a:rPr>
                        <a:t>Lockstedt</a:t>
                      </a:r>
                      <a:r>
                        <a:rPr lang="de-DE" sz="1000" b="0" dirty="0">
                          <a:solidFill>
                            <a:srgbClr val="535353"/>
                          </a:solidFill>
                        </a:rPr>
                        <a:t>, ST</a:t>
                      </a:r>
                    </a:p>
                  </a:txBody>
                  <a:tcPr marL="39600" marR="39600" marT="39600" marB="39600" anchor="ctr" horzOverflow="overflow"/>
                </a:tc>
                <a:tc>
                  <a:txBody>
                    <a:bodyPr/>
                    <a:lstStyle/>
                    <a:p>
                      <a:pPr marL="0" marR="0" lvl="0" indent="63500" algn="l" defTabSz="914400" rtl="0" eaLnBrk="1" fontAlgn="auto" latinLnBrk="0" hangingPunct="1">
                        <a:lnSpc>
                          <a:spcPct val="100000"/>
                        </a:lnSpc>
                        <a:spcBef>
                          <a:spcPts val="300"/>
                        </a:spcBef>
                        <a:spcAft>
                          <a:spcPts val="0"/>
                        </a:spcAft>
                        <a:buClrTx/>
                        <a:buSzTx/>
                        <a:buFontTx/>
                        <a:buNone/>
                        <a:tabLst/>
                        <a:defRPr sz="1800">
                          <a:solidFill>
                            <a:srgbClr val="000000"/>
                          </a:solidFill>
                        </a:defRPr>
                      </a:pPr>
                      <a:r>
                        <a:rPr lang="de-DE" sz="1000" b="0" dirty="0">
                          <a:solidFill>
                            <a:srgbClr val="535353"/>
                          </a:solidFill>
                        </a:rPr>
                        <a:t>2008</a:t>
                      </a:r>
                    </a:p>
                  </a:txBody>
                  <a:tcPr marL="39600" marR="39600" marT="39600" marB="39600" anchor="ctr" horzOverflow="overflow"/>
                </a:tc>
                <a:tc>
                  <a:txBody>
                    <a:bodyPr/>
                    <a:lstStyle/>
                    <a:p>
                      <a:pPr marL="0" marR="0" lvl="0" indent="63500" algn="l" defTabSz="914400" rtl="0" eaLnBrk="1" fontAlgn="auto" latinLnBrk="0" hangingPunct="1">
                        <a:lnSpc>
                          <a:spcPct val="100000"/>
                        </a:lnSpc>
                        <a:spcBef>
                          <a:spcPts val="300"/>
                        </a:spcBef>
                        <a:spcAft>
                          <a:spcPts val="0"/>
                        </a:spcAft>
                        <a:buClrTx/>
                        <a:buSzTx/>
                        <a:buFontTx/>
                        <a:buNone/>
                        <a:tabLst/>
                        <a:defRPr sz="1800">
                          <a:solidFill>
                            <a:srgbClr val="000000"/>
                          </a:solidFill>
                        </a:defRPr>
                      </a:pPr>
                      <a:r>
                        <a:rPr lang="de-DE" sz="1000" b="0" dirty="0">
                          <a:solidFill>
                            <a:srgbClr val="535353"/>
                          </a:solidFill>
                        </a:rPr>
                        <a:t>20,7 MW</a:t>
                      </a:r>
                    </a:p>
                  </a:txBody>
                  <a:tcPr marL="39600" marR="39600" marT="39600" marB="39600" anchor="ctr" horzOverflow="overflow"/>
                </a:tc>
                <a:extLst>
                  <a:ext uri="{0D108BD9-81ED-4DB2-BD59-A6C34878D82A}">
                    <a16:rowId xmlns:a16="http://schemas.microsoft.com/office/drawing/2014/main" val="1569234907"/>
                  </a:ext>
                </a:extLst>
              </a:tr>
              <a:tr h="0">
                <a:tc gridSpan="2">
                  <a:txBody>
                    <a:bodyPr/>
                    <a:lstStyle/>
                    <a:p>
                      <a:pPr indent="63500" algn="l">
                        <a:spcBef>
                          <a:spcPts val="300"/>
                        </a:spcBef>
                        <a:defRPr sz="1800">
                          <a:solidFill>
                            <a:srgbClr val="000000"/>
                          </a:solidFill>
                        </a:defRPr>
                      </a:pPr>
                      <a:r>
                        <a:rPr lang="de-DE" sz="1000" b="0" dirty="0">
                          <a:solidFill>
                            <a:schemeClr val="bg1"/>
                          </a:solidFill>
                        </a:rPr>
                        <a:t>Gesamte installierte Leistung</a:t>
                      </a:r>
                    </a:p>
                  </a:txBody>
                  <a:tcPr marL="39600" marR="39600" marT="39600" marB="39600" anchor="ctr" horzOverflow="overflow">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tcPr>
                </a:tc>
                <a:tc hMerge="1">
                  <a:txBody>
                    <a:bodyPr/>
                    <a:lstStyle/>
                    <a:p>
                      <a:pPr marL="0" marR="0" lvl="0" indent="63500" algn="l" defTabSz="914400" rtl="0" eaLnBrk="1" fontAlgn="auto" latinLnBrk="0" hangingPunct="1">
                        <a:lnSpc>
                          <a:spcPct val="100000"/>
                        </a:lnSpc>
                        <a:spcBef>
                          <a:spcPts val="300"/>
                        </a:spcBef>
                        <a:spcAft>
                          <a:spcPts val="0"/>
                        </a:spcAft>
                        <a:buClrTx/>
                        <a:buSzTx/>
                        <a:buFontTx/>
                        <a:buNone/>
                        <a:tabLst/>
                        <a:defRPr sz="1800">
                          <a:solidFill>
                            <a:srgbClr val="000000"/>
                          </a:solidFill>
                        </a:defRPr>
                      </a:pPr>
                      <a:endParaRPr lang="de-DE" sz="1100" b="0" dirty="0">
                        <a:solidFill>
                          <a:schemeClr val="bg1"/>
                        </a:solidFill>
                      </a:endParaRPr>
                    </a:p>
                  </a:txBody>
                  <a:tcPr marL="45706" marR="45706" marT="45706" marB="45706"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marL="0" marR="0" lvl="0" indent="63500" algn="l" defTabSz="914400" rtl="0" eaLnBrk="1" fontAlgn="auto" latinLnBrk="0" hangingPunct="1">
                        <a:lnSpc>
                          <a:spcPct val="100000"/>
                        </a:lnSpc>
                        <a:spcBef>
                          <a:spcPts val="300"/>
                        </a:spcBef>
                        <a:spcAft>
                          <a:spcPts val="0"/>
                        </a:spcAft>
                        <a:buClrTx/>
                        <a:buSzTx/>
                        <a:buFontTx/>
                        <a:buNone/>
                        <a:tabLst/>
                        <a:defRPr sz="1800">
                          <a:solidFill>
                            <a:srgbClr val="000000"/>
                          </a:solidFill>
                        </a:defRPr>
                      </a:pPr>
                      <a:r>
                        <a:rPr lang="de-DE" sz="1000" b="0" dirty="0">
                          <a:solidFill>
                            <a:schemeClr val="bg1"/>
                          </a:solidFill>
                        </a:rPr>
                        <a:t>456 MW</a:t>
                      </a:r>
                    </a:p>
                  </a:txBody>
                  <a:tcPr marL="39600" marR="39600" marT="39600" marB="39600" anchor="ctr" horzOverflow="overflow">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tcPr>
                </a:tc>
                <a:extLst>
                  <a:ext uri="{0D108BD9-81ED-4DB2-BD59-A6C34878D82A}">
                    <a16:rowId xmlns:a16="http://schemas.microsoft.com/office/drawing/2014/main" val="3123343845"/>
                  </a:ext>
                </a:extLst>
              </a:tr>
            </a:tbl>
          </a:graphicData>
        </a:graphic>
      </p:graphicFrame>
      <p:sp>
        <p:nvSpPr>
          <p:cNvPr id="10" name="Textplatzhalter 5">
            <a:extLst>
              <a:ext uri="{FF2B5EF4-FFF2-40B4-BE49-F238E27FC236}">
                <a16:creationId xmlns:a16="http://schemas.microsoft.com/office/drawing/2014/main" id="{D7A6E1ED-5116-4619-B32B-528912DA1539}"/>
              </a:ext>
            </a:extLst>
          </p:cNvPr>
          <p:cNvSpPr txBox="1">
            <a:spLocks/>
          </p:cNvSpPr>
          <p:nvPr/>
        </p:nvSpPr>
        <p:spPr>
          <a:xfrm>
            <a:off x="432000" y="252000"/>
            <a:ext cx="1795684" cy="307777"/>
          </a:xfrm>
          <a:prstGeom prst="rect">
            <a:avLst/>
          </a:prstGeom>
        </p:spPr>
        <p:txBody>
          <a:bodyPr wrap="none" lIns="0" tIns="0" rIns="0" bIns="0">
            <a:no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535353"/>
                </a:solidFill>
                <a:uFillTx/>
                <a:latin typeface="+mn-lt"/>
                <a:ea typeface="+mn-ea"/>
                <a:cs typeface="+mn-cs"/>
                <a:sym typeface="Arial"/>
              </a:defRPr>
            </a:lvl1pPr>
            <a:lvl2pPr marL="774700" marR="0" indent="-317500" algn="l" defTabSz="914400" rtl="0" latinLnBrk="0">
              <a:lnSpc>
                <a:spcPct val="100000"/>
              </a:lnSpc>
              <a:spcBef>
                <a:spcPts val="400"/>
              </a:spcBef>
              <a:spcAft>
                <a:spcPts val="0"/>
              </a:spcAft>
              <a:buClrTx/>
              <a:buSzPct val="65000"/>
              <a:buFontTx/>
              <a:buBlip>
                <a:blip r:embed="rId4"/>
              </a:buBlip>
              <a:tabLst/>
              <a:defRPr sz="2000" b="1" i="0" u="none" strike="noStrike" cap="none" spc="0" baseline="0">
                <a:solidFill>
                  <a:schemeClr val="accent1"/>
                </a:solidFill>
                <a:uFillTx/>
                <a:latin typeface="+mn-lt"/>
                <a:ea typeface="+mn-ea"/>
                <a:cs typeface="+mn-cs"/>
                <a:sym typeface="Arial"/>
              </a:defRPr>
            </a:lvl2pPr>
            <a:lvl3pPr marL="1183341" marR="0" indent="-268941" algn="l" defTabSz="914400" rtl="0" latinLnBrk="0">
              <a:lnSpc>
                <a:spcPct val="100000"/>
              </a:lnSpc>
              <a:spcBef>
                <a:spcPts val="400"/>
              </a:spcBef>
              <a:spcAft>
                <a:spcPts val="0"/>
              </a:spcAft>
              <a:buClrTx/>
              <a:buSzPct val="60000"/>
              <a:buFontTx/>
              <a:buBlip>
                <a:blip r:embed="rId4"/>
              </a:buBlip>
              <a:tabLst/>
              <a:defRPr sz="2000" b="1" i="0" u="none" strike="noStrike" cap="none" spc="0" baseline="0">
                <a:solidFill>
                  <a:schemeClr val="accent1"/>
                </a:solidFill>
                <a:uFillTx/>
                <a:latin typeface="+mn-lt"/>
                <a:ea typeface="+mn-ea"/>
                <a:cs typeface="+mn-cs"/>
                <a:sym typeface="Arial"/>
              </a:defRPr>
            </a:lvl3pPr>
            <a:lvl4pPr marL="1657350" marR="0" indent="-285750" algn="l" defTabSz="914400" rtl="0" latinLnBrk="0">
              <a:lnSpc>
                <a:spcPct val="100000"/>
              </a:lnSpc>
              <a:spcBef>
                <a:spcPts val="400"/>
              </a:spcBef>
              <a:spcAft>
                <a:spcPts val="0"/>
              </a:spcAft>
              <a:buClrTx/>
              <a:buSzPct val="55000"/>
              <a:buFontTx/>
              <a:buBlip>
                <a:blip r:embed="rId4"/>
              </a:buBlip>
              <a:tabLst/>
              <a:defRPr sz="2000" b="1" i="0" u="none" strike="noStrike" cap="none" spc="0" baseline="0">
                <a:solidFill>
                  <a:schemeClr val="accent1"/>
                </a:solidFill>
                <a:uFillTx/>
                <a:latin typeface="+mn-lt"/>
                <a:ea typeface="+mn-ea"/>
                <a:cs typeface="+mn-cs"/>
                <a:sym typeface="Arial"/>
              </a:defRPr>
            </a:lvl4pPr>
            <a:lvl5pPr marL="2133600" marR="0" indent="-304800" algn="l" defTabSz="914400" rtl="0" latinLnBrk="0">
              <a:lnSpc>
                <a:spcPct val="100000"/>
              </a:lnSpc>
              <a:spcBef>
                <a:spcPts val="400"/>
              </a:spcBef>
              <a:spcAft>
                <a:spcPts val="0"/>
              </a:spcAft>
              <a:buClrTx/>
              <a:buSzPct val="50000"/>
              <a:buFontTx/>
              <a:buBlip>
                <a:blip r:embed="rId4"/>
              </a:buBlip>
              <a:tabLst/>
              <a:defRPr sz="2000" b="1" i="0" u="none" strike="noStrike" cap="none" spc="0" baseline="0">
                <a:solidFill>
                  <a:schemeClr val="accent1"/>
                </a:solidFill>
                <a:uFillTx/>
                <a:latin typeface="+mn-lt"/>
                <a:ea typeface="+mn-ea"/>
                <a:cs typeface="+mn-cs"/>
                <a:sym typeface="Arial"/>
              </a:defRPr>
            </a:lvl5pPr>
            <a:lvl6pPr marL="2540000" marR="0" indent="-254000" algn="l" defTabSz="914400" rtl="0" latinLnBrk="0">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6pPr>
            <a:lvl7pPr marL="2997200" marR="0" indent="-254000" algn="l" defTabSz="914400" rtl="0" latinLnBrk="0">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7pPr>
            <a:lvl8pPr marL="3454400" marR="0" indent="-254000" algn="l" defTabSz="914400" rtl="0" latinLnBrk="0">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8pPr>
            <a:lvl9pPr marL="3911600" marR="0" indent="-254000" algn="l" defTabSz="914400" rtl="0" latinLnBrk="0">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9pPr>
          </a:lstStyle>
          <a:p>
            <a:pPr hangingPunct="1"/>
            <a:r>
              <a:rPr lang="de-DE" dirty="0"/>
              <a:t>Unser Unternehmen</a:t>
            </a:r>
          </a:p>
        </p:txBody>
      </p:sp>
      <p:sp>
        <p:nvSpPr>
          <p:cNvPr id="5" name="Textplatzhalter 1">
            <a:extLst>
              <a:ext uri="{FF2B5EF4-FFF2-40B4-BE49-F238E27FC236}">
                <a16:creationId xmlns:a16="http://schemas.microsoft.com/office/drawing/2014/main" id="{608317CF-F805-4D5B-BE32-6678F754480B}"/>
              </a:ext>
            </a:extLst>
          </p:cNvPr>
          <p:cNvSpPr>
            <a:spLocks noGrp="1"/>
          </p:cNvSpPr>
          <p:nvPr>
            <p:ph type="body" sz="quarter" idx="13"/>
          </p:nvPr>
        </p:nvSpPr>
        <p:spPr>
          <a:xfrm>
            <a:off x="432000" y="898891"/>
            <a:ext cx="8280000" cy="369332"/>
          </a:xfrm>
        </p:spPr>
        <p:txBody>
          <a:bodyPr/>
          <a:lstStyle/>
          <a:p>
            <a:r>
              <a:rPr lang="de-DE" dirty="0"/>
              <a:t>Unsere Windparks</a:t>
            </a:r>
          </a:p>
        </p:txBody>
      </p:sp>
    </p:spTree>
    <p:extLst>
      <p:ext uri="{BB962C8B-B14F-4D97-AF65-F5344CB8AC3E}">
        <p14:creationId xmlns:p14="http://schemas.microsoft.com/office/powerpoint/2010/main" val="307371674"/>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27ECFE1-9A19-110D-A660-C28A51DE91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12" b="42307"/>
          <a:stretch/>
        </p:blipFill>
        <p:spPr bwMode="auto">
          <a:xfrm>
            <a:off x="0" y="552322"/>
            <a:ext cx="9144000" cy="3350755"/>
          </a:xfrm>
          <a:prstGeom prst="rect">
            <a:avLst/>
          </a:prstGeom>
          <a:noFill/>
          <a:extLst>
            <a:ext uri="{909E8E84-426E-40DD-AFC4-6F175D3DCCD1}">
              <a14:hiddenFill xmlns:a14="http://schemas.microsoft.com/office/drawing/2010/main">
                <a:solidFill>
                  <a:srgbClr val="FFFFFF"/>
                </a:solidFill>
              </a14:hiddenFill>
            </a:ext>
          </a:extLst>
        </p:spPr>
      </p:pic>
      <p:sp>
        <p:nvSpPr>
          <p:cNvPr id="307" name="Titel 1"/>
          <p:cNvSpPr txBox="1">
            <a:spLocks noGrp="1"/>
          </p:cNvSpPr>
          <p:nvPr>
            <p:ph type="body" sz="quarter" idx="13"/>
          </p:nvPr>
        </p:nvSpPr>
        <p:spPr>
          <a:xfrm>
            <a:off x="503559" y="4226979"/>
            <a:ext cx="7641830" cy="2154436"/>
          </a:xfrm>
          <a:prstGeom prst="rect">
            <a:avLst/>
          </a:prstGeom>
        </p:spPr>
        <p:txBody>
          <a:bodyPr/>
          <a:lstStyle/>
          <a:p>
            <a:pPr marL="0" indent="0">
              <a:spcBef>
                <a:spcPts val="0"/>
              </a:spcBef>
              <a:buSzTx/>
              <a:buNone/>
              <a:defRPr i="1">
                <a:solidFill>
                  <a:schemeClr val="accent5">
                    <a:lumOff val="5098"/>
                  </a:schemeClr>
                </a:solidFill>
              </a:defRPr>
            </a:pPr>
            <a:r>
              <a:rPr dirty="0" err="1"/>
              <a:t>Ihr</a:t>
            </a:r>
            <a:r>
              <a:rPr dirty="0"/>
              <a:t> </a:t>
            </a:r>
            <a:r>
              <a:rPr dirty="0" err="1"/>
              <a:t>Ansprechpartner</a:t>
            </a:r>
            <a:r>
              <a:rPr dirty="0"/>
              <a:t> der </a:t>
            </a:r>
            <a:r>
              <a:rPr lang="de-DE" dirty="0" err="1"/>
              <a:t>naturwind</a:t>
            </a:r>
            <a:r>
              <a:rPr lang="de-DE" dirty="0"/>
              <a:t> </a:t>
            </a:r>
            <a:r>
              <a:rPr lang="de-DE" dirty="0" err="1"/>
              <a:t>schwerin</a:t>
            </a:r>
            <a:r>
              <a:rPr lang="de-DE" dirty="0"/>
              <a:t> </a:t>
            </a:r>
            <a:r>
              <a:rPr lang="de-DE" dirty="0" err="1"/>
              <a:t>gmbh</a:t>
            </a:r>
            <a:endParaRPr dirty="0"/>
          </a:p>
          <a:p>
            <a:pPr marL="0" indent="0">
              <a:spcBef>
                <a:spcPts val="0"/>
              </a:spcBef>
              <a:buSzTx/>
              <a:buNone/>
              <a:defRPr i="1">
                <a:solidFill>
                  <a:schemeClr val="accent5">
                    <a:lumOff val="5098"/>
                  </a:schemeClr>
                </a:solidFill>
              </a:defRPr>
            </a:pPr>
            <a:endParaRPr dirty="0"/>
          </a:p>
          <a:p>
            <a:pPr marL="0" indent="0">
              <a:spcBef>
                <a:spcPts val="0"/>
              </a:spcBef>
              <a:buSzTx/>
              <a:buNone/>
              <a:defRPr b="0">
                <a:solidFill>
                  <a:schemeClr val="accent5">
                    <a:lumOff val="5098"/>
                  </a:schemeClr>
                </a:solidFill>
              </a:defRPr>
            </a:pPr>
            <a:r>
              <a:rPr lang="de-DE" dirty="0"/>
              <a:t>Benjamin Löser</a:t>
            </a:r>
            <a:endParaRPr dirty="0"/>
          </a:p>
          <a:p>
            <a:pPr marL="0" indent="0">
              <a:spcBef>
                <a:spcPts val="0"/>
              </a:spcBef>
              <a:buSzTx/>
              <a:buNone/>
              <a:defRPr b="0">
                <a:solidFill>
                  <a:schemeClr val="accent5">
                    <a:lumOff val="5098"/>
                  </a:schemeClr>
                </a:solidFill>
              </a:defRPr>
            </a:pPr>
            <a:r>
              <a:rPr dirty="0"/>
              <a:t>Tel. 03</a:t>
            </a:r>
            <a:r>
              <a:rPr lang="de-DE" dirty="0"/>
              <a:t>85 / 77 88 37 62</a:t>
            </a:r>
            <a:endParaRPr dirty="0"/>
          </a:p>
          <a:p>
            <a:pPr marL="0" indent="0">
              <a:spcBef>
                <a:spcPts val="0"/>
              </a:spcBef>
              <a:buSzTx/>
              <a:buNone/>
              <a:defRPr b="0">
                <a:solidFill>
                  <a:schemeClr val="accent5">
                    <a:lumOff val="5098"/>
                  </a:schemeClr>
                </a:solidFill>
              </a:defRPr>
            </a:pPr>
            <a:r>
              <a:rPr lang="de-DE" dirty="0" err="1"/>
              <a:t>benjamin.loeser</a:t>
            </a:r>
            <a:r>
              <a:rPr dirty="0"/>
              <a:t>@</a:t>
            </a:r>
            <a:r>
              <a:rPr lang="de-DE" dirty="0" err="1"/>
              <a:t>naturwind</a:t>
            </a:r>
            <a:r>
              <a:rPr dirty="0"/>
              <a:t>.de</a:t>
            </a:r>
          </a:p>
          <a:p>
            <a:pPr marL="0" indent="0">
              <a:spcBef>
                <a:spcPts val="0"/>
              </a:spcBef>
              <a:buSzTx/>
              <a:buNone/>
              <a:defRPr b="0">
                <a:solidFill>
                  <a:schemeClr val="accent5">
                    <a:lumOff val="5098"/>
                  </a:schemeClr>
                </a:solidFill>
              </a:defRPr>
            </a:pPr>
            <a:r>
              <a:rPr dirty="0"/>
              <a:t>				</a:t>
            </a:r>
          </a:p>
        </p:txBody>
      </p:sp>
      <p:sp>
        <p:nvSpPr>
          <p:cNvPr id="2" name="Titel 1">
            <a:extLst>
              <a:ext uri="{FF2B5EF4-FFF2-40B4-BE49-F238E27FC236}">
                <a16:creationId xmlns:a16="http://schemas.microsoft.com/office/drawing/2014/main" id="{D03445AF-5C21-B571-9B04-EB9F277D22B0}"/>
              </a:ext>
            </a:extLst>
          </p:cNvPr>
          <p:cNvSpPr txBox="1">
            <a:spLocks/>
          </p:cNvSpPr>
          <p:nvPr/>
        </p:nvSpPr>
        <p:spPr>
          <a:xfrm>
            <a:off x="128185" y="740189"/>
            <a:ext cx="7641830" cy="666849"/>
          </a:xfrm>
          <a:prstGeom prst="rect">
            <a:avLst/>
          </a:prstGeom>
        </p:spPr>
        <p:txBody>
          <a:bodyPr lIns="0" tIns="0" rIns="0" bIns="0">
            <a:spAutoFit/>
          </a:bodyPr>
          <a:lstStyle>
            <a:lvl1pPr marL="342900" marR="0" indent="-342900" algn="l" defTabSz="914400" rtl="0" eaLnBrk="1" latinLnBrk="0" hangingPunct="1">
              <a:lnSpc>
                <a:spcPts val="2300"/>
              </a:lnSpc>
              <a:spcBef>
                <a:spcPts val="600"/>
              </a:spcBef>
              <a:spcAft>
                <a:spcPts val="600"/>
              </a:spcAft>
              <a:buClrTx/>
              <a:buSzPct val="70000"/>
              <a:buFontTx/>
              <a:buBlip>
                <a:blip r:embed="rId3"/>
              </a:buBlip>
              <a:tabLst/>
              <a:defRPr sz="2000" b="1" i="0" u="none" strike="noStrike" cap="none" spc="0" baseline="0">
                <a:solidFill>
                  <a:schemeClr val="accent1"/>
                </a:solidFill>
                <a:uFillTx/>
                <a:latin typeface="+mn-lt"/>
                <a:ea typeface="+mn-ea"/>
                <a:cs typeface="+mn-cs"/>
                <a:sym typeface="Arial"/>
              </a:defRPr>
            </a:lvl1pPr>
            <a:lvl2pPr marL="774700" marR="0" indent="-317500" algn="l" defTabSz="914400" rtl="0" eaLnBrk="1" latinLnBrk="0" hangingPunct="1">
              <a:lnSpc>
                <a:spcPct val="100000"/>
              </a:lnSpc>
              <a:spcBef>
                <a:spcPts val="400"/>
              </a:spcBef>
              <a:spcAft>
                <a:spcPts val="0"/>
              </a:spcAft>
              <a:buClrTx/>
              <a:buSzPct val="65000"/>
              <a:buFontTx/>
              <a:buBlip>
                <a:blip r:embed="rId3"/>
              </a:buBlip>
              <a:tabLst/>
              <a:defRPr sz="2000" b="1" i="0" u="none" strike="noStrike" cap="none" spc="0" baseline="0">
                <a:solidFill>
                  <a:schemeClr val="accent1"/>
                </a:solidFill>
                <a:uFillTx/>
                <a:latin typeface="+mn-lt"/>
                <a:ea typeface="+mn-ea"/>
                <a:cs typeface="+mn-cs"/>
                <a:sym typeface="Arial"/>
              </a:defRPr>
            </a:lvl2pPr>
            <a:lvl3pPr marL="1183341" marR="0" indent="-268941" algn="l" defTabSz="914400" rtl="0" eaLnBrk="1" latinLnBrk="0" hangingPunct="1">
              <a:lnSpc>
                <a:spcPct val="100000"/>
              </a:lnSpc>
              <a:spcBef>
                <a:spcPts val="400"/>
              </a:spcBef>
              <a:spcAft>
                <a:spcPts val="0"/>
              </a:spcAft>
              <a:buClrTx/>
              <a:buSzPct val="60000"/>
              <a:buFontTx/>
              <a:buBlip>
                <a:blip r:embed="rId3"/>
              </a:buBlip>
              <a:tabLst/>
              <a:defRPr sz="2000" b="1" i="0" u="none" strike="noStrike" cap="none" spc="0" baseline="0">
                <a:solidFill>
                  <a:schemeClr val="accent1"/>
                </a:solidFill>
                <a:uFillTx/>
                <a:latin typeface="+mn-lt"/>
                <a:ea typeface="+mn-ea"/>
                <a:cs typeface="+mn-cs"/>
                <a:sym typeface="Arial"/>
              </a:defRPr>
            </a:lvl3pPr>
            <a:lvl4pPr marL="1657350" marR="0" indent="-285750" algn="l" defTabSz="914400" rtl="0" eaLnBrk="1" latinLnBrk="0" hangingPunct="1">
              <a:lnSpc>
                <a:spcPct val="100000"/>
              </a:lnSpc>
              <a:spcBef>
                <a:spcPts val="400"/>
              </a:spcBef>
              <a:spcAft>
                <a:spcPts val="0"/>
              </a:spcAft>
              <a:buClrTx/>
              <a:buSzPct val="55000"/>
              <a:buFontTx/>
              <a:buBlip>
                <a:blip r:embed="rId3"/>
              </a:buBlip>
              <a:tabLst/>
              <a:defRPr sz="2000" b="1" i="0" u="none" strike="noStrike" cap="none" spc="0" baseline="0">
                <a:solidFill>
                  <a:schemeClr val="accent1"/>
                </a:solidFill>
                <a:uFillTx/>
                <a:latin typeface="+mn-lt"/>
                <a:ea typeface="+mn-ea"/>
                <a:cs typeface="+mn-cs"/>
                <a:sym typeface="Arial"/>
              </a:defRPr>
            </a:lvl4pPr>
            <a:lvl5pPr marL="2133600" marR="0" indent="-304800" algn="l" defTabSz="914400" rtl="0" eaLnBrk="1" latinLnBrk="0" hangingPunct="1">
              <a:lnSpc>
                <a:spcPct val="100000"/>
              </a:lnSpc>
              <a:spcBef>
                <a:spcPts val="400"/>
              </a:spcBef>
              <a:spcAft>
                <a:spcPts val="0"/>
              </a:spcAft>
              <a:buClrTx/>
              <a:buSzPct val="50000"/>
              <a:buFontTx/>
              <a:buBlip>
                <a:blip r:embed="rId3"/>
              </a:buBlip>
              <a:tabLst/>
              <a:defRPr sz="2000" b="1" i="0" u="none" strike="noStrike" cap="none" spc="0" baseline="0">
                <a:solidFill>
                  <a:schemeClr val="accent1"/>
                </a:solidFill>
                <a:uFillTx/>
                <a:latin typeface="+mn-lt"/>
                <a:ea typeface="+mn-ea"/>
                <a:cs typeface="+mn-cs"/>
                <a:sym typeface="Arial"/>
              </a:defRPr>
            </a:lvl5pPr>
            <a:lvl6pPr marL="25400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6pPr>
            <a:lvl7pPr marL="29972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7pPr>
            <a:lvl8pPr marL="34544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8pPr>
            <a:lvl9pPr marL="3911600" marR="0" indent="-254000" algn="l" defTabSz="914400" rtl="0" eaLnBrk="1" latinLnBrk="0" hangingPunct="1">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9pPr>
          </a:lstStyle>
          <a:p>
            <a:pPr marL="0" indent="0">
              <a:spcBef>
                <a:spcPts val="0"/>
              </a:spcBef>
              <a:buSzTx/>
              <a:buFontTx/>
              <a:buNone/>
              <a:defRPr i="1">
                <a:solidFill>
                  <a:schemeClr val="accent5">
                    <a:lumOff val="5098"/>
                  </a:schemeClr>
                </a:solidFill>
              </a:defRPr>
            </a:pPr>
            <a:r>
              <a:rPr lang="de-DE" i="1" kern="0" dirty="0">
                <a:solidFill>
                  <a:srgbClr val="D53178"/>
                </a:solidFill>
              </a:rPr>
              <a:t>Vielen Dank für Ihre Aufmerksamkeit </a:t>
            </a:r>
          </a:p>
          <a:p>
            <a:pPr marL="0" indent="0">
              <a:spcBef>
                <a:spcPts val="0"/>
              </a:spcBef>
              <a:buSzTx/>
              <a:buFontTx/>
              <a:buNone/>
              <a:defRPr b="0">
                <a:solidFill>
                  <a:schemeClr val="accent5">
                    <a:lumOff val="5098"/>
                  </a:schemeClr>
                </a:solidFill>
              </a:defRPr>
            </a:pPr>
            <a:r>
              <a:rPr lang="de-DE" b="0" kern="0" dirty="0">
                <a:solidFill>
                  <a:schemeClr val="accent5">
                    <a:lumOff val="5098"/>
                  </a:schemeClr>
                </a:solidFill>
              </a:rPr>
              <a:t>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15" descr="Grafik 15">
            <a:extLst>
              <a:ext uri="{FF2B5EF4-FFF2-40B4-BE49-F238E27FC236}">
                <a16:creationId xmlns:a16="http://schemas.microsoft.com/office/drawing/2014/main" id="{0D55A8F4-91BF-42F5-9AC6-131073E60B35}"/>
              </a:ext>
            </a:extLst>
          </p:cNvPr>
          <p:cNvPicPr>
            <a:picLocks noChangeAspect="1"/>
          </p:cNvPicPr>
          <p:nvPr/>
        </p:nvPicPr>
        <p:blipFill>
          <a:blip r:embed="rId2"/>
          <a:stretch>
            <a:fillRect/>
          </a:stretch>
        </p:blipFill>
        <p:spPr>
          <a:xfrm>
            <a:off x="2396177" y="682508"/>
            <a:ext cx="6595422" cy="6084363"/>
          </a:xfrm>
          <a:prstGeom prst="rect">
            <a:avLst/>
          </a:prstGeom>
          <a:ln w="12700">
            <a:miter lim="400000"/>
          </a:ln>
        </p:spPr>
      </p:pic>
      <p:sp>
        <p:nvSpPr>
          <p:cNvPr id="3" name="Textplatzhalter 2">
            <a:extLst>
              <a:ext uri="{FF2B5EF4-FFF2-40B4-BE49-F238E27FC236}">
                <a16:creationId xmlns:a16="http://schemas.microsoft.com/office/drawing/2014/main" id="{BC104E49-75AA-4CAA-8678-2E897F25555B}"/>
              </a:ext>
            </a:extLst>
          </p:cNvPr>
          <p:cNvSpPr>
            <a:spLocks noGrp="1"/>
          </p:cNvSpPr>
          <p:nvPr>
            <p:ph type="body" sz="quarter" idx="13"/>
          </p:nvPr>
        </p:nvSpPr>
        <p:spPr>
          <a:xfrm>
            <a:off x="432000" y="898891"/>
            <a:ext cx="8280000" cy="369332"/>
          </a:xfrm>
        </p:spPr>
        <p:txBody>
          <a:bodyPr/>
          <a:lstStyle/>
          <a:p>
            <a:r>
              <a:rPr lang="de-DE" dirty="0"/>
              <a:t>Unsere Vision</a:t>
            </a:r>
          </a:p>
        </p:txBody>
      </p:sp>
      <p:sp>
        <p:nvSpPr>
          <p:cNvPr id="4" name="Inhaltsplatzhalter 3">
            <a:extLst>
              <a:ext uri="{FF2B5EF4-FFF2-40B4-BE49-F238E27FC236}">
                <a16:creationId xmlns:a16="http://schemas.microsoft.com/office/drawing/2014/main" id="{7CB1DC53-845A-43FA-9AD8-983415877270}"/>
              </a:ext>
            </a:extLst>
          </p:cNvPr>
          <p:cNvSpPr>
            <a:spLocks noGrp="1"/>
          </p:cNvSpPr>
          <p:nvPr>
            <p:ph sz="quarter" idx="16"/>
          </p:nvPr>
        </p:nvSpPr>
        <p:spPr/>
        <p:txBody>
          <a:bodyPr>
            <a:noAutofit/>
          </a:bodyPr>
          <a:lstStyle/>
          <a:p>
            <a:r>
              <a:rPr lang="de-DE" dirty="0"/>
              <a:t>Eine saubere, sichere </a:t>
            </a:r>
            <a:br>
              <a:rPr lang="de-DE" dirty="0"/>
            </a:br>
            <a:r>
              <a:rPr lang="de-DE" dirty="0"/>
              <a:t>und wirtschaftliche </a:t>
            </a:r>
            <a:br>
              <a:rPr lang="de-DE" dirty="0"/>
            </a:br>
            <a:r>
              <a:rPr lang="de-DE" dirty="0"/>
              <a:t>Energieversorgung</a:t>
            </a:r>
          </a:p>
        </p:txBody>
      </p:sp>
      <p:sp>
        <p:nvSpPr>
          <p:cNvPr id="6" name="Textplatzhalter 5">
            <a:extLst>
              <a:ext uri="{FF2B5EF4-FFF2-40B4-BE49-F238E27FC236}">
                <a16:creationId xmlns:a16="http://schemas.microsoft.com/office/drawing/2014/main" id="{06B0208A-C877-4564-AFA1-6F1CADC671B1}"/>
              </a:ext>
            </a:extLst>
          </p:cNvPr>
          <p:cNvSpPr txBox="1">
            <a:spLocks/>
          </p:cNvSpPr>
          <p:nvPr/>
        </p:nvSpPr>
        <p:spPr>
          <a:xfrm>
            <a:off x="432000" y="252000"/>
            <a:ext cx="1611018" cy="215444"/>
          </a:xfrm>
          <a:prstGeom prst="rect">
            <a:avLst/>
          </a:prstGeom>
        </p:spPr>
        <p:txBody>
          <a:bodyPr wrap="none" lIns="0" tIns="0" rIns="0" bIns="0">
            <a:noAutofit/>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535353"/>
                </a:solidFill>
                <a:uFillTx/>
                <a:latin typeface="+mn-lt"/>
                <a:ea typeface="+mn-ea"/>
                <a:cs typeface="+mn-cs"/>
                <a:sym typeface="Arial"/>
              </a:defRPr>
            </a:lvl1pPr>
            <a:lvl2pPr marL="774700" marR="0" indent="-317500" algn="l" defTabSz="914400" rtl="0" latinLnBrk="0">
              <a:lnSpc>
                <a:spcPct val="100000"/>
              </a:lnSpc>
              <a:spcBef>
                <a:spcPts val="400"/>
              </a:spcBef>
              <a:spcAft>
                <a:spcPts val="0"/>
              </a:spcAft>
              <a:buClrTx/>
              <a:buSzPct val="65000"/>
              <a:buFontTx/>
              <a:buBlip>
                <a:blip r:embed="rId3"/>
              </a:buBlip>
              <a:tabLst/>
              <a:defRPr sz="2000" b="1" i="0" u="none" strike="noStrike" cap="none" spc="0" baseline="0">
                <a:solidFill>
                  <a:schemeClr val="accent1"/>
                </a:solidFill>
                <a:uFillTx/>
                <a:latin typeface="+mn-lt"/>
                <a:ea typeface="+mn-ea"/>
                <a:cs typeface="+mn-cs"/>
                <a:sym typeface="Arial"/>
              </a:defRPr>
            </a:lvl2pPr>
            <a:lvl3pPr marL="1183341" marR="0" indent="-268941" algn="l" defTabSz="914400" rtl="0" latinLnBrk="0">
              <a:lnSpc>
                <a:spcPct val="100000"/>
              </a:lnSpc>
              <a:spcBef>
                <a:spcPts val="400"/>
              </a:spcBef>
              <a:spcAft>
                <a:spcPts val="0"/>
              </a:spcAft>
              <a:buClrTx/>
              <a:buSzPct val="60000"/>
              <a:buFontTx/>
              <a:buBlip>
                <a:blip r:embed="rId3"/>
              </a:buBlip>
              <a:tabLst/>
              <a:defRPr sz="2000" b="1" i="0" u="none" strike="noStrike" cap="none" spc="0" baseline="0">
                <a:solidFill>
                  <a:schemeClr val="accent1"/>
                </a:solidFill>
                <a:uFillTx/>
                <a:latin typeface="+mn-lt"/>
                <a:ea typeface="+mn-ea"/>
                <a:cs typeface="+mn-cs"/>
                <a:sym typeface="Arial"/>
              </a:defRPr>
            </a:lvl3pPr>
            <a:lvl4pPr marL="1657350" marR="0" indent="-285750" algn="l" defTabSz="914400" rtl="0" latinLnBrk="0">
              <a:lnSpc>
                <a:spcPct val="100000"/>
              </a:lnSpc>
              <a:spcBef>
                <a:spcPts val="400"/>
              </a:spcBef>
              <a:spcAft>
                <a:spcPts val="0"/>
              </a:spcAft>
              <a:buClrTx/>
              <a:buSzPct val="55000"/>
              <a:buFontTx/>
              <a:buBlip>
                <a:blip r:embed="rId3"/>
              </a:buBlip>
              <a:tabLst/>
              <a:defRPr sz="2000" b="1" i="0" u="none" strike="noStrike" cap="none" spc="0" baseline="0">
                <a:solidFill>
                  <a:schemeClr val="accent1"/>
                </a:solidFill>
                <a:uFillTx/>
                <a:latin typeface="+mn-lt"/>
                <a:ea typeface="+mn-ea"/>
                <a:cs typeface="+mn-cs"/>
                <a:sym typeface="Arial"/>
              </a:defRPr>
            </a:lvl4pPr>
            <a:lvl5pPr marL="2133600" marR="0" indent="-304800" algn="l" defTabSz="914400" rtl="0" latinLnBrk="0">
              <a:lnSpc>
                <a:spcPct val="100000"/>
              </a:lnSpc>
              <a:spcBef>
                <a:spcPts val="400"/>
              </a:spcBef>
              <a:spcAft>
                <a:spcPts val="0"/>
              </a:spcAft>
              <a:buClrTx/>
              <a:buSzPct val="50000"/>
              <a:buFontTx/>
              <a:buBlip>
                <a:blip r:embed="rId3"/>
              </a:buBlip>
              <a:tabLst/>
              <a:defRPr sz="2000" b="1" i="0" u="none" strike="noStrike" cap="none" spc="0" baseline="0">
                <a:solidFill>
                  <a:schemeClr val="accent1"/>
                </a:solidFill>
                <a:uFillTx/>
                <a:latin typeface="+mn-lt"/>
                <a:ea typeface="+mn-ea"/>
                <a:cs typeface="+mn-cs"/>
                <a:sym typeface="Arial"/>
              </a:defRPr>
            </a:lvl5pPr>
            <a:lvl6pPr marL="2540000" marR="0" indent="-254000" algn="l" defTabSz="914400" rtl="0" latinLnBrk="0">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6pPr>
            <a:lvl7pPr marL="2997200" marR="0" indent="-254000" algn="l" defTabSz="914400" rtl="0" latinLnBrk="0">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7pPr>
            <a:lvl8pPr marL="3454400" marR="0" indent="-254000" algn="l" defTabSz="914400" rtl="0" latinLnBrk="0">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8pPr>
            <a:lvl9pPr marL="3911600" marR="0" indent="-254000" algn="l" defTabSz="914400" rtl="0" latinLnBrk="0">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9pPr>
          </a:lstStyle>
          <a:p>
            <a:pPr hangingPunct="1"/>
            <a:r>
              <a:rPr lang="de-DE" dirty="0"/>
              <a:t>Unser Unternehmen</a:t>
            </a:r>
          </a:p>
        </p:txBody>
      </p:sp>
    </p:spTree>
    <p:extLst>
      <p:ext uri="{BB962C8B-B14F-4D97-AF65-F5344CB8AC3E}">
        <p14:creationId xmlns:p14="http://schemas.microsoft.com/office/powerpoint/2010/main" val="112046256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5C2D4D5-1841-4C7D-826D-017EA3FDAC31}"/>
              </a:ext>
            </a:extLst>
          </p:cNvPr>
          <p:cNvSpPr>
            <a:spLocks noGrp="1"/>
          </p:cNvSpPr>
          <p:nvPr>
            <p:ph type="body" sz="quarter" idx="13"/>
          </p:nvPr>
        </p:nvSpPr>
        <p:spPr>
          <a:solidFill>
            <a:srgbClr val="D53178"/>
          </a:solidFill>
        </p:spPr>
        <p:txBody>
          <a:bodyPr/>
          <a:lstStyle/>
          <a:p>
            <a:r>
              <a:rPr lang="de-DE" dirty="0"/>
              <a:t>Vorteile für die Region</a:t>
            </a:r>
          </a:p>
        </p:txBody>
      </p:sp>
      <p:sp>
        <p:nvSpPr>
          <p:cNvPr id="3" name="Textplatzhalter 2">
            <a:extLst>
              <a:ext uri="{FF2B5EF4-FFF2-40B4-BE49-F238E27FC236}">
                <a16:creationId xmlns:a16="http://schemas.microsoft.com/office/drawing/2014/main" id="{0D26A5E4-5442-409E-A5D4-CEB13D1251E0}"/>
              </a:ext>
            </a:extLst>
          </p:cNvPr>
          <p:cNvSpPr>
            <a:spLocks noGrp="1"/>
          </p:cNvSpPr>
          <p:nvPr>
            <p:ph type="body" sz="quarter" idx="14"/>
          </p:nvPr>
        </p:nvSpPr>
        <p:spPr>
          <a:xfrm>
            <a:off x="432000" y="2240274"/>
            <a:ext cx="2700000" cy="969638"/>
          </a:xfrm>
          <a:gradFill flip="none" rotWithShape="1">
            <a:gsLst>
              <a:gs pos="0">
                <a:srgbClr val="0078AA"/>
              </a:gs>
              <a:gs pos="100000">
                <a:schemeClr val="accent3">
                  <a:lumMod val="45000"/>
                  <a:lumOff val="55000"/>
                </a:schemeClr>
              </a:gs>
              <a:gs pos="100000">
                <a:schemeClr val="accent3">
                  <a:lumMod val="45000"/>
                  <a:lumOff val="55000"/>
                </a:schemeClr>
              </a:gs>
              <a:gs pos="100000">
                <a:schemeClr val="accent3">
                  <a:lumMod val="30000"/>
                  <a:lumOff val="70000"/>
                </a:schemeClr>
              </a:gs>
            </a:gsLst>
            <a:lin ang="5400000" scaled="1"/>
            <a:tileRect/>
          </a:gradFill>
        </p:spPr>
        <p:txBody>
          <a:bodyPr/>
          <a:lstStyle/>
          <a:p>
            <a:r>
              <a:rPr lang="de-DE" dirty="0"/>
              <a:t>Nutzungsentgelte für Gemeinde-flächen (u.a. Wege)</a:t>
            </a:r>
          </a:p>
        </p:txBody>
      </p:sp>
      <p:sp>
        <p:nvSpPr>
          <p:cNvPr id="5" name="Textplatzhalter 4">
            <a:extLst>
              <a:ext uri="{FF2B5EF4-FFF2-40B4-BE49-F238E27FC236}">
                <a16:creationId xmlns:a16="http://schemas.microsoft.com/office/drawing/2014/main" id="{42ECFC79-1400-47FE-A378-8E5157634EA2}"/>
              </a:ext>
            </a:extLst>
          </p:cNvPr>
          <p:cNvSpPr>
            <a:spLocks noGrp="1"/>
          </p:cNvSpPr>
          <p:nvPr>
            <p:ph type="body" sz="quarter" idx="17"/>
          </p:nvPr>
        </p:nvSpPr>
        <p:spPr>
          <a:xfrm>
            <a:off x="3222000" y="2240274"/>
            <a:ext cx="2700000" cy="969638"/>
          </a:xfrm>
          <a:gradFill flip="none" rotWithShape="1">
            <a:gsLst>
              <a:gs pos="0">
                <a:srgbClr val="50A89E"/>
              </a:gs>
              <a:gs pos="100000">
                <a:schemeClr val="accent3">
                  <a:lumMod val="97000"/>
                  <a:lumOff val="3000"/>
                </a:schemeClr>
              </a:gs>
              <a:gs pos="100000">
                <a:schemeClr val="accent3">
                  <a:lumMod val="60000"/>
                  <a:lumOff val="40000"/>
                </a:schemeClr>
              </a:gs>
            </a:gsLst>
            <a:lin ang="16200000" scaled="1"/>
            <a:tileRect/>
          </a:gradFill>
        </p:spPr>
        <p:txBody>
          <a:bodyPr/>
          <a:lstStyle/>
          <a:p>
            <a:r>
              <a:rPr lang="de-DE" dirty="0"/>
              <a:t>Aufträge für regionale Unternehmen</a:t>
            </a:r>
          </a:p>
        </p:txBody>
      </p:sp>
      <p:sp>
        <p:nvSpPr>
          <p:cNvPr id="6" name="Textplatzhalter 5">
            <a:extLst>
              <a:ext uri="{FF2B5EF4-FFF2-40B4-BE49-F238E27FC236}">
                <a16:creationId xmlns:a16="http://schemas.microsoft.com/office/drawing/2014/main" id="{F9976221-EA8B-4756-A124-252449DEE880}"/>
              </a:ext>
            </a:extLst>
          </p:cNvPr>
          <p:cNvSpPr>
            <a:spLocks noGrp="1"/>
          </p:cNvSpPr>
          <p:nvPr>
            <p:ph type="body" sz="quarter" idx="18"/>
          </p:nvPr>
        </p:nvSpPr>
        <p:spPr>
          <a:xfrm>
            <a:off x="3222000" y="3281572"/>
            <a:ext cx="2700000" cy="1142852"/>
          </a:xfrm>
          <a:gradFill flip="none" rotWithShape="1">
            <a:gsLst>
              <a:gs pos="0">
                <a:srgbClr val="0078AA"/>
              </a:gs>
              <a:gs pos="100000">
                <a:schemeClr val="accent3">
                  <a:lumMod val="45000"/>
                  <a:lumOff val="55000"/>
                </a:schemeClr>
              </a:gs>
              <a:gs pos="100000">
                <a:schemeClr val="accent3">
                  <a:lumMod val="45000"/>
                  <a:lumOff val="55000"/>
                </a:schemeClr>
              </a:gs>
              <a:gs pos="100000">
                <a:schemeClr val="accent3">
                  <a:lumMod val="30000"/>
                  <a:lumOff val="70000"/>
                </a:schemeClr>
              </a:gs>
            </a:gsLst>
            <a:lin ang="5400000" scaled="1"/>
            <a:tileRect/>
          </a:gradFill>
        </p:spPr>
        <p:txBody>
          <a:bodyPr/>
          <a:lstStyle/>
          <a:p>
            <a:r>
              <a:rPr lang="de-DE" dirty="0"/>
              <a:t>Beitrag zum Klimaschutz</a:t>
            </a:r>
          </a:p>
        </p:txBody>
      </p:sp>
      <p:sp>
        <p:nvSpPr>
          <p:cNvPr id="7" name="Textplatzhalter 6">
            <a:extLst>
              <a:ext uri="{FF2B5EF4-FFF2-40B4-BE49-F238E27FC236}">
                <a16:creationId xmlns:a16="http://schemas.microsoft.com/office/drawing/2014/main" id="{9BA79994-6223-49FC-A265-D7B7076C6C26}"/>
              </a:ext>
            </a:extLst>
          </p:cNvPr>
          <p:cNvSpPr>
            <a:spLocks noGrp="1"/>
          </p:cNvSpPr>
          <p:nvPr>
            <p:ph type="body" sz="quarter" idx="19"/>
          </p:nvPr>
        </p:nvSpPr>
        <p:spPr>
          <a:xfrm>
            <a:off x="6012000" y="2240274"/>
            <a:ext cx="2700000" cy="969638"/>
          </a:xfrm>
          <a:gradFill flip="none" rotWithShape="1">
            <a:gsLst>
              <a:gs pos="0">
                <a:srgbClr val="0078AA"/>
              </a:gs>
              <a:gs pos="100000">
                <a:schemeClr val="accent3">
                  <a:lumMod val="45000"/>
                  <a:lumOff val="55000"/>
                </a:schemeClr>
              </a:gs>
              <a:gs pos="100000">
                <a:schemeClr val="accent3">
                  <a:lumMod val="45000"/>
                  <a:lumOff val="55000"/>
                </a:schemeClr>
              </a:gs>
              <a:gs pos="100000">
                <a:schemeClr val="accent3">
                  <a:lumMod val="30000"/>
                  <a:lumOff val="70000"/>
                </a:schemeClr>
              </a:gs>
            </a:gsLst>
            <a:lin ang="5400000" scaled="1"/>
            <a:tileRect/>
          </a:gradFill>
        </p:spPr>
        <p:txBody>
          <a:bodyPr/>
          <a:lstStyle/>
          <a:p>
            <a:r>
              <a:rPr lang="de-DE" dirty="0"/>
              <a:t>Finanzielle Teilhabe für Kommunen</a:t>
            </a:r>
          </a:p>
        </p:txBody>
      </p:sp>
      <p:sp>
        <p:nvSpPr>
          <p:cNvPr id="8" name="Textplatzhalter 7">
            <a:extLst>
              <a:ext uri="{FF2B5EF4-FFF2-40B4-BE49-F238E27FC236}">
                <a16:creationId xmlns:a16="http://schemas.microsoft.com/office/drawing/2014/main" id="{4828F75B-6B27-4A72-9A51-8652D1F689D0}"/>
              </a:ext>
            </a:extLst>
          </p:cNvPr>
          <p:cNvSpPr>
            <a:spLocks noGrp="1"/>
          </p:cNvSpPr>
          <p:nvPr>
            <p:ph type="body" sz="quarter" idx="20"/>
          </p:nvPr>
        </p:nvSpPr>
        <p:spPr>
          <a:xfrm>
            <a:off x="432000" y="3286706"/>
            <a:ext cx="2700000" cy="1142852"/>
          </a:xfrm>
          <a:gradFill flip="none" rotWithShape="1">
            <a:gsLst>
              <a:gs pos="0">
                <a:srgbClr val="50A89E"/>
              </a:gs>
              <a:gs pos="100000">
                <a:schemeClr val="accent3">
                  <a:lumMod val="97000"/>
                  <a:lumOff val="3000"/>
                </a:schemeClr>
              </a:gs>
              <a:gs pos="100000">
                <a:schemeClr val="accent3">
                  <a:lumMod val="60000"/>
                  <a:lumOff val="40000"/>
                </a:schemeClr>
              </a:gs>
            </a:gsLst>
            <a:lin ang="16200000" scaled="1"/>
            <a:tileRect/>
          </a:gradFill>
        </p:spPr>
        <p:txBody>
          <a:bodyPr/>
          <a:lstStyle/>
          <a:p>
            <a:r>
              <a:rPr lang="de-DE" dirty="0"/>
              <a:t>Zusätzliche Gewerbesteuer-</a:t>
            </a:r>
            <a:br>
              <a:rPr lang="de-DE" dirty="0"/>
            </a:br>
            <a:r>
              <a:rPr lang="de-DE" dirty="0"/>
              <a:t>einnahmen</a:t>
            </a:r>
          </a:p>
        </p:txBody>
      </p:sp>
      <p:sp>
        <p:nvSpPr>
          <p:cNvPr id="9" name="Textplatzhalter 8">
            <a:extLst>
              <a:ext uri="{FF2B5EF4-FFF2-40B4-BE49-F238E27FC236}">
                <a16:creationId xmlns:a16="http://schemas.microsoft.com/office/drawing/2014/main" id="{D2FE50CA-5A78-4FBD-AA43-62F38F4AD66B}"/>
              </a:ext>
            </a:extLst>
          </p:cNvPr>
          <p:cNvSpPr>
            <a:spLocks noGrp="1"/>
          </p:cNvSpPr>
          <p:nvPr>
            <p:ph type="body" sz="quarter" idx="21"/>
          </p:nvPr>
        </p:nvSpPr>
        <p:spPr/>
        <p:txBody>
          <a:bodyPr/>
          <a:lstStyle/>
          <a:p>
            <a:r>
              <a:rPr lang="de-DE" dirty="0"/>
              <a:t>Weil sich Wind für alle lohnt</a:t>
            </a:r>
          </a:p>
        </p:txBody>
      </p:sp>
      <p:sp>
        <p:nvSpPr>
          <p:cNvPr id="10" name="Textplatzhalter 9">
            <a:extLst>
              <a:ext uri="{FF2B5EF4-FFF2-40B4-BE49-F238E27FC236}">
                <a16:creationId xmlns:a16="http://schemas.microsoft.com/office/drawing/2014/main" id="{8451B864-69C2-4FB2-82D0-2905A6FF23F3}"/>
              </a:ext>
            </a:extLst>
          </p:cNvPr>
          <p:cNvSpPr>
            <a:spLocks noGrp="1"/>
          </p:cNvSpPr>
          <p:nvPr>
            <p:ph type="body" sz="quarter" idx="15"/>
          </p:nvPr>
        </p:nvSpPr>
        <p:spPr>
          <a:xfrm>
            <a:off x="432000" y="252000"/>
            <a:ext cx="1887055" cy="307777"/>
          </a:xfrm>
        </p:spPr>
        <p:txBody>
          <a:bodyPr/>
          <a:lstStyle/>
          <a:p>
            <a:r>
              <a:rPr lang="de-DE" dirty="0"/>
              <a:t>Beteiligungskonzepte</a:t>
            </a:r>
          </a:p>
        </p:txBody>
      </p:sp>
      <p:sp>
        <p:nvSpPr>
          <p:cNvPr id="12" name="Textplatzhalter 4">
            <a:extLst>
              <a:ext uri="{FF2B5EF4-FFF2-40B4-BE49-F238E27FC236}">
                <a16:creationId xmlns:a16="http://schemas.microsoft.com/office/drawing/2014/main" id="{B879AC19-516E-4B05-BBFC-65985B65E42F}"/>
              </a:ext>
            </a:extLst>
          </p:cNvPr>
          <p:cNvSpPr txBox="1">
            <a:spLocks/>
          </p:cNvSpPr>
          <p:nvPr/>
        </p:nvSpPr>
        <p:spPr>
          <a:xfrm>
            <a:off x="6012000" y="3281572"/>
            <a:ext cx="2700000" cy="1142852"/>
          </a:xfrm>
          <a:prstGeom prst="rect">
            <a:avLst/>
          </a:prstGeom>
          <a:gradFill flip="none" rotWithShape="1">
            <a:gsLst>
              <a:gs pos="0">
                <a:srgbClr val="50A89E"/>
              </a:gs>
              <a:gs pos="100000">
                <a:schemeClr val="accent3">
                  <a:lumMod val="97000"/>
                  <a:lumOff val="3000"/>
                </a:schemeClr>
              </a:gs>
              <a:gs pos="100000">
                <a:schemeClr val="accent3">
                  <a:lumMod val="60000"/>
                  <a:lumOff val="40000"/>
                </a:schemeClr>
              </a:gs>
            </a:gsLst>
            <a:lin ang="16200000" scaled="1"/>
            <a:tileRect/>
          </a:gradFill>
        </p:spPr>
        <p:txBody>
          <a:bodyPr lIns="72000" tIns="72000" rIns="180000" bIns="72000" anchor="ctr"/>
          <a:lstStyle>
            <a:lvl1pPr marL="387350" marR="0" indent="-285750" algn="l" defTabSz="914400" rtl="0" latinLnBrk="0">
              <a:lnSpc>
                <a:spcPts val="2300"/>
              </a:lnSpc>
              <a:spcBef>
                <a:spcPts val="600"/>
              </a:spcBef>
              <a:spcAft>
                <a:spcPts val="600"/>
              </a:spcAft>
              <a:buClrTx/>
              <a:buSzPct val="70000"/>
              <a:buFont typeface="Wingdings" panose="05000000000000000000" pitchFamily="2" charset="2"/>
              <a:buChar char="ü"/>
              <a:tabLst/>
              <a:defRPr sz="1800" b="0" i="0" u="none" strike="noStrike" cap="none" spc="0" baseline="0">
                <a:solidFill>
                  <a:schemeClr val="accent5">
                    <a:lumOff val="5098"/>
                  </a:schemeClr>
                </a:solidFill>
                <a:uFillTx/>
                <a:latin typeface="+mn-lt"/>
                <a:ea typeface="+mn-ea"/>
                <a:cs typeface="+mn-cs"/>
                <a:sym typeface="Arial"/>
              </a:defRPr>
            </a:lvl1pPr>
            <a:lvl2pPr marL="774700" marR="0" indent="-317500" algn="l" defTabSz="914400" rtl="0" latinLnBrk="0">
              <a:lnSpc>
                <a:spcPct val="100000"/>
              </a:lnSpc>
              <a:spcBef>
                <a:spcPts val="400"/>
              </a:spcBef>
              <a:spcAft>
                <a:spcPts val="0"/>
              </a:spcAft>
              <a:buClrTx/>
              <a:buSzPct val="65000"/>
              <a:buFontTx/>
              <a:buBlip>
                <a:blip r:embed="rId3"/>
              </a:buBlip>
              <a:tabLst/>
              <a:defRPr sz="2000" b="1" i="0" u="none" strike="noStrike" cap="none" spc="0" baseline="0">
                <a:solidFill>
                  <a:schemeClr val="accent1"/>
                </a:solidFill>
                <a:uFillTx/>
                <a:latin typeface="+mn-lt"/>
                <a:ea typeface="+mn-ea"/>
                <a:cs typeface="+mn-cs"/>
                <a:sym typeface="Arial"/>
              </a:defRPr>
            </a:lvl2pPr>
            <a:lvl3pPr marL="1183341" marR="0" indent="-268941" algn="l" defTabSz="914400" rtl="0" latinLnBrk="0">
              <a:lnSpc>
                <a:spcPct val="100000"/>
              </a:lnSpc>
              <a:spcBef>
                <a:spcPts val="400"/>
              </a:spcBef>
              <a:spcAft>
                <a:spcPts val="0"/>
              </a:spcAft>
              <a:buClrTx/>
              <a:buSzPct val="60000"/>
              <a:buFontTx/>
              <a:buBlip>
                <a:blip r:embed="rId3"/>
              </a:buBlip>
              <a:tabLst/>
              <a:defRPr sz="2000" b="1" i="0" u="none" strike="noStrike" cap="none" spc="0" baseline="0">
                <a:solidFill>
                  <a:schemeClr val="accent1"/>
                </a:solidFill>
                <a:uFillTx/>
                <a:latin typeface="+mn-lt"/>
                <a:ea typeface="+mn-ea"/>
                <a:cs typeface="+mn-cs"/>
                <a:sym typeface="Arial"/>
              </a:defRPr>
            </a:lvl3pPr>
            <a:lvl4pPr marL="1657350" marR="0" indent="-285750" algn="l" defTabSz="914400" rtl="0" latinLnBrk="0">
              <a:lnSpc>
                <a:spcPct val="100000"/>
              </a:lnSpc>
              <a:spcBef>
                <a:spcPts val="400"/>
              </a:spcBef>
              <a:spcAft>
                <a:spcPts val="0"/>
              </a:spcAft>
              <a:buClrTx/>
              <a:buSzPct val="55000"/>
              <a:buFontTx/>
              <a:buBlip>
                <a:blip r:embed="rId3"/>
              </a:buBlip>
              <a:tabLst/>
              <a:defRPr sz="2000" b="1" i="0" u="none" strike="noStrike" cap="none" spc="0" baseline="0">
                <a:solidFill>
                  <a:schemeClr val="accent1"/>
                </a:solidFill>
                <a:uFillTx/>
                <a:latin typeface="+mn-lt"/>
                <a:ea typeface="+mn-ea"/>
                <a:cs typeface="+mn-cs"/>
                <a:sym typeface="Arial"/>
              </a:defRPr>
            </a:lvl4pPr>
            <a:lvl5pPr marL="2133600" marR="0" indent="-304800" algn="l" defTabSz="914400" rtl="0" latinLnBrk="0">
              <a:lnSpc>
                <a:spcPct val="100000"/>
              </a:lnSpc>
              <a:spcBef>
                <a:spcPts val="400"/>
              </a:spcBef>
              <a:spcAft>
                <a:spcPts val="0"/>
              </a:spcAft>
              <a:buClrTx/>
              <a:buSzPct val="50000"/>
              <a:buFontTx/>
              <a:buBlip>
                <a:blip r:embed="rId3"/>
              </a:buBlip>
              <a:tabLst/>
              <a:defRPr sz="2000" b="1" i="0" u="none" strike="noStrike" cap="none" spc="0" baseline="0">
                <a:solidFill>
                  <a:schemeClr val="accent1"/>
                </a:solidFill>
                <a:uFillTx/>
                <a:latin typeface="+mn-lt"/>
                <a:ea typeface="+mn-ea"/>
                <a:cs typeface="+mn-cs"/>
                <a:sym typeface="Arial"/>
              </a:defRPr>
            </a:lvl5pPr>
            <a:lvl6pPr marL="2540000" marR="0" indent="-254000" algn="l" defTabSz="914400" rtl="0" latinLnBrk="0">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6pPr>
            <a:lvl7pPr marL="2997200" marR="0" indent="-254000" algn="l" defTabSz="914400" rtl="0" latinLnBrk="0">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7pPr>
            <a:lvl8pPr marL="3454400" marR="0" indent="-254000" algn="l" defTabSz="914400" rtl="0" latinLnBrk="0">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8pPr>
            <a:lvl9pPr marL="3911600" marR="0" indent="-254000" algn="l" defTabSz="914400" rtl="0" latinLnBrk="0">
              <a:lnSpc>
                <a:spcPct val="100000"/>
              </a:lnSpc>
              <a:spcBef>
                <a:spcPts val="400"/>
              </a:spcBef>
              <a:spcAft>
                <a:spcPts val="0"/>
              </a:spcAft>
              <a:buClrTx/>
              <a:buSzPct val="100000"/>
              <a:buFontTx/>
              <a:buChar char="•"/>
              <a:tabLst/>
              <a:defRPr sz="2000" b="1" i="0" u="none" strike="noStrike" cap="none" spc="0" baseline="0">
                <a:solidFill>
                  <a:schemeClr val="accent1"/>
                </a:solidFill>
                <a:uFillTx/>
                <a:latin typeface="+mn-lt"/>
                <a:ea typeface="+mn-ea"/>
                <a:cs typeface="+mn-cs"/>
                <a:sym typeface="Arial"/>
              </a:defRPr>
            </a:lvl9pPr>
          </a:lstStyle>
          <a:p>
            <a:pPr hangingPunct="1"/>
            <a:r>
              <a:rPr lang="de-DE" dirty="0"/>
              <a:t>Regionale Wertschöpfung steigt</a:t>
            </a:r>
          </a:p>
        </p:txBody>
      </p:sp>
    </p:spTree>
    <p:extLst>
      <p:ext uri="{BB962C8B-B14F-4D97-AF65-F5344CB8AC3E}">
        <p14:creationId xmlns:p14="http://schemas.microsoft.com/office/powerpoint/2010/main" val="129452256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0B000-8A7A-69F1-FC91-CC7D7A9C0729}"/>
            </a:ext>
          </a:extLst>
        </p:cNvPr>
        <p:cNvGrpSpPr/>
        <p:nvPr/>
      </p:nvGrpSpPr>
      <p:grpSpPr>
        <a:xfrm>
          <a:off x="0" y="0"/>
          <a:ext cx="0" cy="0"/>
          <a:chOff x="0" y="0"/>
          <a:chExt cx="0" cy="0"/>
        </a:xfrm>
      </p:grpSpPr>
      <p:graphicFrame>
        <p:nvGraphicFramePr>
          <p:cNvPr id="3" name="Group 129">
            <a:extLst>
              <a:ext uri="{FF2B5EF4-FFF2-40B4-BE49-F238E27FC236}">
                <a16:creationId xmlns:a16="http://schemas.microsoft.com/office/drawing/2014/main" id="{7386ABEC-C010-EDA4-F5D0-0E8ECCD3330E}"/>
              </a:ext>
            </a:extLst>
          </p:cNvPr>
          <p:cNvGraphicFramePr/>
          <p:nvPr>
            <p:extLst>
              <p:ext uri="{D42A27DB-BD31-4B8C-83A1-F6EECF244321}">
                <p14:modId xmlns:p14="http://schemas.microsoft.com/office/powerpoint/2010/main" val="3316379873"/>
              </p:ext>
            </p:extLst>
          </p:nvPr>
        </p:nvGraphicFramePr>
        <p:xfrm>
          <a:off x="431994" y="796949"/>
          <a:ext cx="8284623" cy="3375002"/>
        </p:xfrm>
        <a:graphic>
          <a:graphicData uri="http://schemas.openxmlformats.org/drawingml/2006/table">
            <a:tbl>
              <a:tblPr bandRow="1"/>
              <a:tblGrid>
                <a:gridCol w="8284623">
                  <a:extLst>
                    <a:ext uri="{9D8B030D-6E8A-4147-A177-3AD203B41FA5}">
                      <a16:colId xmlns:a16="http://schemas.microsoft.com/office/drawing/2014/main" val="20000"/>
                    </a:ext>
                  </a:extLst>
                </a:gridCol>
              </a:tblGrid>
              <a:tr h="711381">
                <a:tc>
                  <a:txBody>
                    <a:bodyPr/>
                    <a:lstStyle/>
                    <a:p>
                      <a:pPr indent="63500" algn="l">
                        <a:spcBef>
                          <a:spcPts val="800"/>
                        </a:spcBef>
                        <a:defRPr sz="1800">
                          <a:solidFill>
                            <a:srgbClr val="000000"/>
                          </a:solidFill>
                        </a:defRPr>
                      </a:pPr>
                      <a:r>
                        <a:rPr sz="2400" b="1" dirty="0">
                          <a:solidFill>
                            <a:schemeClr val="accent5">
                              <a:lumOff val="5098"/>
                            </a:schemeClr>
                          </a:solidFill>
                        </a:rPr>
                        <a:t>Agenda</a:t>
                      </a:r>
                    </a:p>
                  </a:txBody>
                  <a:tcPr marL="63500" marR="63500" marT="63500" marB="63500"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tcPr>
                </a:tc>
                <a:extLst>
                  <a:ext uri="{0D108BD9-81ED-4DB2-BD59-A6C34878D82A}">
                    <a16:rowId xmlns:a16="http://schemas.microsoft.com/office/drawing/2014/main" val="10000"/>
                  </a:ext>
                </a:extLst>
              </a:tr>
              <a:tr h="533851">
                <a:tc>
                  <a:txBody>
                    <a:bodyPr/>
                    <a:lstStyle/>
                    <a:p>
                      <a:pPr indent="63500" algn="l">
                        <a:spcBef>
                          <a:spcPts val="300"/>
                        </a:spcBef>
                      </a:pPr>
                      <a:r>
                        <a:rPr lang="de-DE" sz="1400" b="0" i="0" u="none" strike="noStrike" cap="none" spc="0" baseline="0" dirty="0">
                          <a:solidFill>
                            <a:srgbClr val="535353"/>
                          </a:solidFill>
                          <a:uFillTx/>
                          <a:latin typeface="+mn-lt"/>
                          <a:ea typeface="+mn-ea"/>
                          <a:cs typeface="+mn-cs"/>
                        </a:rPr>
                        <a:t>Naturwind </a:t>
                      </a:r>
                      <a:endParaRPr sz="1400" b="0" i="0" u="none" strike="noStrike" cap="none" spc="0" baseline="0" dirty="0">
                        <a:solidFill>
                          <a:srgbClr val="535353"/>
                        </a:solidFill>
                        <a:uFillTx/>
                        <a:latin typeface="+mn-lt"/>
                        <a:ea typeface="+mn-ea"/>
                        <a:cs typeface="+mn-cs"/>
                        <a:sym typeface="Arial"/>
                      </a:endParaRPr>
                    </a:p>
                  </a:txBody>
                  <a:tcPr marL="45706" marR="45706" marT="45706" marB="45706"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85823003"/>
                  </a:ext>
                </a:extLst>
              </a:tr>
              <a:tr h="533851">
                <a:tc>
                  <a:txBody>
                    <a:bodyPr/>
                    <a:lstStyle/>
                    <a:p>
                      <a:pPr indent="63500" algn="l">
                        <a:spcBef>
                          <a:spcPts val="300"/>
                        </a:spcBef>
                      </a:pPr>
                      <a:r>
                        <a:rPr lang="de-DE" sz="1400" b="1" dirty="0">
                          <a:solidFill>
                            <a:srgbClr val="535353"/>
                          </a:solidFill>
                        </a:rPr>
                        <a:t>Planungsgrundlagen</a:t>
                      </a:r>
                      <a:endParaRPr sz="1400" b="1" dirty="0">
                        <a:solidFill>
                          <a:srgbClr val="535353"/>
                        </a:solidFill>
                      </a:endParaRPr>
                    </a:p>
                  </a:txBody>
                  <a:tcPr marL="45706" marR="45706" marT="45706" marB="45706"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lumOff val="5098"/>
                      </a:schemeClr>
                    </a:solidFill>
                  </a:tcPr>
                </a:tc>
                <a:extLst>
                  <a:ext uri="{0D108BD9-81ED-4DB2-BD59-A6C34878D82A}">
                    <a16:rowId xmlns:a16="http://schemas.microsoft.com/office/drawing/2014/main" val="10001"/>
                  </a:ext>
                </a:extLst>
              </a:tr>
              <a:tr h="531973">
                <a:tc>
                  <a:txBody>
                    <a:bodyPr/>
                    <a:lstStyle/>
                    <a:p>
                      <a:pPr indent="63500" algn="l">
                        <a:spcBef>
                          <a:spcPts val="300"/>
                        </a:spcBef>
                        <a:defRPr sz="1800">
                          <a:solidFill>
                            <a:srgbClr val="000000"/>
                          </a:solidFill>
                        </a:defRPr>
                      </a:pPr>
                      <a:r>
                        <a:rPr lang="de-DE" sz="1400" b="0" dirty="0">
                          <a:solidFill>
                            <a:srgbClr val="535353"/>
                          </a:solidFill>
                        </a:rPr>
                        <a:t>Standortplanung</a:t>
                      </a:r>
                    </a:p>
                  </a:txBody>
                  <a:tcPr marL="45706" marR="45706" marT="45706" marB="45706"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531973">
                <a:tc>
                  <a:txBody>
                    <a:bodyPr/>
                    <a:lstStyle/>
                    <a:p>
                      <a:pPr indent="63500" algn="l">
                        <a:spcBef>
                          <a:spcPts val="300"/>
                        </a:spcBef>
                        <a:defRPr sz="1800">
                          <a:solidFill>
                            <a:srgbClr val="000000"/>
                          </a:solidFill>
                        </a:defRPr>
                      </a:pPr>
                      <a:r>
                        <a:rPr lang="de-DE" sz="1400" b="0" dirty="0">
                          <a:solidFill>
                            <a:srgbClr val="535353"/>
                          </a:solidFill>
                        </a:rPr>
                        <a:t>Visualisierung</a:t>
                      </a:r>
                    </a:p>
                  </a:txBody>
                  <a:tcPr marL="45706" marR="45706" marT="45706" marB="45706"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531973">
                <a:tc>
                  <a:txBody>
                    <a:bodyPr/>
                    <a:lstStyle/>
                    <a:p>
                      <a:pPr indent="63500" algn="l">
                        <a:spcBef>
                          <a:spcPts val="300"/>
                        </a:spcBef>
                        <a:defRPr sz="1800">
                          <a:solidFill>
                            <a:srgbClr val="000000"/>
                          </a:solidFill>
                        </a:defRPr>
                      </a:pPr>
                      <a:r>
                        <a:rPr lang="de-DE" sz="1400" b="0" dirty="0">
                          <a:solidFill>
                            <a:srgbClr val="535353"/>
                          </a:solidFill>
                        </a:rPr>
                        <a:t>Kommunale Teilhabe</a:t>
                      </a:r>
                    </a:p>
                  </a:txBody>
                  <a:tcPr marL="45706" marR="45706" marT="45706" marB="45706"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3392722042"/>
                  </a:ext>
                </a:extLst>
              </a:tr>
            </a:tbl>
          </a:graphicData>
        </a:graphic>
      </p:graphicFrame>
    </p:spTree>
    <p:extLst>
      <p:ext uri="{BB962C8B-B14F-4D97-AF65-F5344CB8AC3E}">
        <p14:creationId xmlns:p14="http://schemas.microsoft.com/office/powerpoint/2010/main" val="248811438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e 2">
            <a:extLst>
              <a:ext uri="{FF2B5EF4-FFF2-40B4-BE49-F238E27FC236}">
                <a16:creationId xmlns:a16="http://schemas.microsoft.com/office/drawing/2014/main" id="{F314EC0B-81EC-AD65-DBB8-B1B40AEFE920}"/>
              </a:ext>
            </a:extLst>
          </p:cNvPr>
          <p:cNvGraphicFramePr>
            <a:graphicFrameLocks noGrp="1"/>
          </p:cNvGraphicFramePr>
          <p:nvPr>
            <p:extLst>
              <p:ext uri="{D42A27DB-BD31-4B8C-83A1-F6EECF244321}">
                <p14:modId xmlns:p14="http://schemas.microsoft.com/office/powerpoint/2010/main" val="2671307596"/>
              </p:ext>
            </p:extLst>
          </p:nvPr>
        </p:nvGraphicFramePr>
        <p:xfrm>
          <a:off x="561316" y="706169"/>
          <a:ext cx="7650177" cy="5979337"/>
        </p:xfrm>
        <a:graphic>
          <a:graphicData uri="http://schemas.openxmlformats.org/drawingml/2006/table">
            <a:tbl>
              <a:tblPr firstRow="1" bandRow="1">
                <a:tableStyleId>{5C22544A-7EE6-4342-B048-85BDC9FD1C3A}</a:tableStyleId>
              </a:tblPr>
              <a:tblGrid>
                <a:gridCol w="7650177">
                  <a:extLst>
                    <a:ext uri="{9D8B030D-6E8A-4147-A177-3AD203B41FA5}">
                      <a16:colId xmlns:a16="http://schemas.microsoft.com/office/drawing/2014/main" val="2919149936"/>
                    </a:ext>
                  </a:extLst>
                </a:gridCol>
              </a:tblGrid>
              <a:tr h="617923">
                <a:tc>
                  <a:txBody>
                    <a:bodyPr/>
                    <a:lstStyle/>
                    <a:p>
                      <a:pPr algn="ctr"/>
                      <a:r>
                        <a:rPr lang="de-DE" sz="1800" b="1" i="0" dirty="0">
                          <a:solidFill>
                            <a:schemeClr val="tx1"/>
                          </a:solidFill>
                        </a:rPr>
                        <a:t>Windenergie – Von der Bundesebene bis zur Regionalplanung Mecklenburgische Seenplatte</a:t>
                      </a:r>
                    </a:p>
                  </a:txBody>
                  <a:tc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tcPr>
                </a:tc>
                <a:extLst>
                  <a:ext uri="{0D108BD9-81ED-4DB2-BD59-A6C34878D82A}">
                    <a16:rowId xmlns:a16="http://schemas.microsoft.com/office/drawing/2014/main" val="2437640726"/>
                  </a:ext>
                </a:extLst>
              </a:tr>
              <a:tr h="431863">
                <a:tc>
                  <a:txBody>
                    <a:bodyPr/>
                    <a:lstStyle/>
                    <a:p>
                      <a:pPr algn="ctr"/>
                      <a:r>
                        <a:rPr lang="de-DE" sz="1600" b="1" dirty="0">
                          <a:solidFill>
                            <a:schemeClr val="accent4">
                              <a:lumMod val="10000"/>
                            </a:schemeClr>
                          </a:solidFill>
                        </a:rPr>
                        <a:t>Bundesebene</a:t>
                      </a:r>
                    </a:p>
                  </a:txBody>
                  <a:tcPr>
                    <a:lnB w="12700" cap="flat" cmpd="sng" algn="ctr">
                      <a:solidFill>
                        <a:schemeClr val="tx1"/>
                      </a:solidFill>
                      <a:prstDash val="solid"/>
                      <a:round/>
                      <a:headEnd type="none" w="med" len="med"/>
                      <a:tailEnd type="none" w="med" len="med"/>
                    </a:lnB>
                    <a:gradFill flip="none" rotWithShape="1">
                      <a:gsLst>
                        <a:gs pos="0">
                          <a:schemeClr val="accent3">
                            <a:lumMod val="0"/>
                            <a:lumOff val="100000"/>
                          </a:schemeClr>
                        </a:gs>
                        <a:gs pos="35000">
                          <a:schemeClr val="accent3">
                            <a:lumMod val="60000"/>
                            <a:lumOff val="40000"/>
                          </a:schemeClr>
                        </a:gs>
                        <a:gs pos="100000">
                          <a:schemeClr val="accent3">
                            <a:lumMod val="100000"/>
                          </a:schemeClr>
                        </a:gs>
                      </a:gsLst>
                      <a:path path="circle">
                        <a:fillToRect l="50000" t="-80000" r="50000" b="180000"/>
                      </a:path>
                      <a:tileRect/>
                    </a:gradFill>
                  </a:tcPr>
                </a:tc>
                <a:extLst>
                  <a:ext uri="{0D108BD9-81ED-4DB2-BD59-A6C34878D82A}">
                    <a16:rowId xmlns:a16="http://schemas.microsoft.com/office/drawing/2014/main" val="2070971357"/>
                  </a:ext>
                </a:extLst>
              </a:tr>
              <a:tr h="1744726">
                <a:tc>
                  <a:txBody>
                    <a:bodyPr/>
                    <a:lstStyle/>
                    <a:p>
                      <a:pPr algn="ctr"/>
                      <a:r>
                        <a:rPr lang="de-DE" sz="1200" b="1" i="0" u="none" strike="noStrike" cap="none" spc="0" baseline="0" dirty="0">
                          <a:solidFill>
                            <a:schemeClr val="accent4">
                              <a:lumMod val="10000"/>
                            </a:schemeClr>
                          </a:solidFill>
                          <a:effectLst/>
                          <a:uFillTx/>
                          <a:latin typeface="+mn-lt"/>
                          <a:ea typeface="+mn-ea"/>
                          <a:cs typeface="+mn-cs"/>
                          <a:sym typeface="Arial"/>
                        </a:rPr>
                        <a:t>Gesetze &amp; Vorschriften:</a:t>
                      </a:r>
                      <a:r>
                        <a:rPr lang="de-DE" sz="1200" b="0" i="0" u="none" strike="noStrike" cap="none" spc="0" baseline="0" dirty="0">
                          <a:solidFill>
                            <a:schemeClr val="accent4">
                              <a:lumMod val="10000"/>
                            </a:schemeClr>
                          </a:solidFill>
                          <a:effectLst/>
                          <a:uFillTx/>
                          <a:latin typeface="+mn-lt"/>
                          <a:ea typeface="+mn-ea"/>
                          <a:cs typeface="+mn-cs"/>
                          <a:sym typeface="Arial"/>
                        </a:rPr>
                        <a:t> </a:t>
                      </a:r>
                    </a:p>
                    <a:p>
                      <a:pPr lvl="0" algn="ctr"/>
                      <a:r>
                        <a:rPr lang="de-DE" sz="1200" b="1" i="0" u="none" strike="noStrike" cap="none" spc="0" baseline="0" dirty="0">
                          <a:solidFill>
                            <a:schemeClr val="accent4">
                              <a:lumMod val="10000"/>
                            </a:schemeClr>
                          </a:solidFill>
                          <a:effectLst/>
                          <a:uFillTx/>
                          <a:latin typeface="+mn-lt"/>
                          <a:ea typeface="+mn-ea"/>
                          <a:cs typeface="+mn-cs"/>
                          <a:sym typeface="Arial"/>
                        </a:rPr>
                        <a:t>Erneuerbare-Energien-Gesetz (EEG)</a:t>
                      </a:r>
                      <a:r>
                        <a:rPr lang="de-DE" sz="1200" b="0" i="0" u="none" strike="noStrike" cap="none" spc="0" baseline="0" dirty="0">
                          <a:solidFill>
                            <a:schemeClr val="accent4">
                              <a:lumMod val="10000"/>
                            </a:schemeClr>
                          </a:solidFill>
                          <a:effectLst/>
                          <a:uFillTx/>
                          <a:latin typeface="+mn-lt"/>
                          <a:ea typeface="+mn-ea"/>
                          <a:cs typeface="+mn-cs"/>
                          <a:sym typeface="Arial"/>
                        </a:rPr>
                        <a:t> – Förderung &amp; Vergütung von Windstrom.</a:t>
                      </a:r>
                    </a:p>
                    <a:p>
                      <a:pPr lvl="0" algn="ctr"/>
                      <a:r>
                        <a:rPr lang="de-DE" sz="1200" b="1" i="0" u="none" strike="noStrike" cap="none" spc="0" baseline="0" dirty="0">
                          <a:solidFill>
                            <a:schemeClr val="accent4">
                              <a:lumMod val="10000"/>
                            </a:schemeClr>
                          </a:solidFill>
                          <a:effectLst/>
                          <a:uFillTx/>
                          <a:latin typeface="+mn-lt"/>
                          <a:ea typeface="+mn-ea"/>
                          <a:cs typeface="+mn-cs"/>
                          <a:sym typeface="Arial"/>
                        </a:rPr>
                        <a:t>Bundes-Immissionsschutzgesetz (BImSchG)</a:t>
                      </a:r>
                      <a:r>
                        <a:rPr lang="de-DE" sz="1200" b="0" i="0" u="none" strike="noStrike" cap="none" spc="0" baseline="0" dirty="0">
                          <a:solidFill>
                            <a:schemeClr val="accent4">
                              <a:lumMod val="10000"/>
                            </a:schemeClr>
                          </a:solidFill>
                          <a:effectLst/>
                          <a:uFillTx/>
                          <a:latin typeface="+mn-lt"/>
                          <a:ea typeface="+mn-ea"/>
                          <a:cs typeface="+mn-cs"/>
                          <a:sym typeface="Arial"/>
                        </a:rPr>
                        <a:t> – Genehmigungspflicht ab 50 m Höhe.</a:t>
                      </a:r>
                    </a:p>
                    <a:p>
                      <a:pPr lvl="0" algn="ctr"/>
                      <a:r>
                        <a:rPr lang="de-DE" sz="1200" b="1" i="0" u="none" strike="noStrike" cap="none" spc="0" baseline="0" dirty="0">
                          <a:solidFill>
                            <a:schemeClr val="accent4">
                              <a:lumMod val="10000"/>
                            </a:schemeClr>
                          </a:solidFill>
                          <a:effectLst/>
                          <a:uFillTx/>
                          <a:latin typeface="+mn-lt"/>
                          <a:ea typeface="+mn-ea"/>
                          <a:cs typeface="+mn-cs"/>
                          <a:sym typeface="Arial"/>
                        </a:rPr>
                        <a:t>Wind-an-Land-Gesetz (</a:t>
                      </a:r>
                      <a:r>
                        <a:rPr lang="de-DE" sz="1200" b="1" i="0" u="none" strike="noStrike" cap="none" spc="0" baseline="0" dirty="0" err="1">
                          <a:solidFill>
                            <a:schemeClr val="accent4">
                              <a:lumMod val="10000"/>
                            </a:schemeClr>
                          </a:solidFill>
                          <a:effectLst/>
                          <a:uFillTx/>
                          <a:latin typeface="+mn-lt"/>
                          <a:ea typeface="+mn-ea"/>
                          <a:cs typeface="+mn-cs"/>
                          <a:sym typeface="Arial"/>
                        </a:rPr>
                        <a:t>WaLG</a:t>
                      </a:r>
                      <a:r>
                        <a:rPr lang="de-DE" sz="1200" b="1" i="0" u="none" strike="noStrike" cap="none" spc="0" baseline="0" dirty="0">
                          <a:solidFill>
                            <a:schemeClr val="accent4">
                              <a:lumMod val="10000"/>
                            </a:schemeClr>
                          </a:solidFill>
                          <a:effectLst/>
                          <a:uFillTx/>
                          <a:latin typeface="+mn-lt"/>
                          <a:ea typeface="+mn-ea"/>
                          <a:cs typeface="+mn-cs"/>
                          <a:sym typeface="Arial"/>
                        </a:rPr>
                        <a:t>)</a:t>
                      </a:r>
                      <a:r>
                        <a:rPr lang="de-DE" sz="1200" b="0" i="0" u="none" strike="noStrike" cap="none" spc="0" baseline="0" dirty="0">
                          <a:solidFill>
                            <a:schemeClr val="accent4">
                              <a:lumMod val="10000"/>
                            </a:schemeClr>
                          </a:solidFill>
                          <a:effectLst/>
                          <a:uFillTx/>
                          <a:latin typeface="+mn-lt"/>
                          <a:ea typeface="+mn-ea"/>
                          <a:cs typeface="+mn-cs"/>
                          <a:sym typeface="Arial"/>
                        </a:rPr>
                        <a:t> – Beschleunigung des Ausbaus, verbindliche Flächenziele.</a:t>
                      </a:r>
                    </a:p>
                    <a:p>
                      <a:pPr lvl="0" algn="ctr"/>
                      <a:r>
                        <a:rPr lang="de-DE" sz="1200" b="1" i="0" u="none" strike="noStrike" cap="none" spc="0" baseline="0" dirty="0">
                          <a:solidFill>
                            <a:schemeClr val="accent4">
                              <a:lumMod val="10000"/>
                            </a:schemeClr>
                          </a:solidFill>
                          <a:effectLst/>
                          <a:uFillTx/>
                          <a:latin typeface="+mn-lt"/>
                          <a:ea typeface="+mn-ea"/>
                          <a:cs typeface="+mn-cs"/>
                          <a:sym typeface="Arial"/>
                        </a:rPr>
                        <a:t>Windenergieflächenbedarfsgesetz (</a:t>
                      </a:r>
                      <a:r>
                        <a:rPr lang="de-DE" sz="1200" b="1" i="0" u="none" strike="noStrike" cap="none" spc="0" baseline="0" dirty="0" err="1">
                          <a:solidFill>
                            <a:schemeClr val="accent4">
                              <a:lumMod val="10000"/>
                            </a:schemeClr>
                          </a:solidFill>
                          <a:effectLst/>
                          <a:uFillTx/>
                          <a:latin typeface="+mn-lt"/>
                          <a:ea typeface="+mn-ea"/>
                          <a:cs typeface="+mn-cs"/>
                          <a:sym typeface="Arial"/>
                        </a:rPr>
                        <a:t>WindBG</a:t>
                      </a:r>
                      <a:r>
                        <a:rPr lang="de-DE" sz="1200" b="1" i="0" u="none" strike="noStrike" cap="none" spc="0" baseline="0" dirty="0">
                          <a:solidFill>
                            <a:schemeClr val="accent4">
                              <a:lumMod val="10000"/>
                            </a:schemeClr>
                          </a:solidFill>
                          <a:effectLst/>
                          <a:uFillTx/>
                          <a:latin typeface="+mn-lt"/>
                          <a:ea typeface="+mn-ea"/>
                          <a:cs typeface="+mn-cs"/>
                          <a:sym typeface="Arial"/>
                        </a:rPr>
                        <a:t>)</a:t>
                      </a:r>
                      <a:r>
                        <a:rPr lang="de-DE" sz="1200" b="0" i="0" u="none" strike="noStrike" cap="none" spc="0" baseline="0" dirty="0">
                          <a:solidFill>
                            <a:schemeClr val="accent4">
                              <a:lumMod val="10000"/>
                            </a:schemeClr>
                          </a:solidFill>
                          <a:effectLst/>
                          <a:uFillTx/>
                          <a:latin typeface="+mn-lt"/>
                          <a:ea typeface="+mn-ea"/>
                          <a:cs typeface="+mn-cs"/>
                          <a:sym typeface="Arial"/>
                        </a:rPr>
                        <a:t> – 2 % der Bundesfläche bis 2032.</a:t>
                      </a:r>
                    </a:p>
                    <a:p>
                      <a:pPr lvl="0" algn="ctr"/>
                      <a:r>
                        <a:rPr lang="de-DE" sz="1200" b="1" i="0" u="none" strike="noStrike" cap="none" spc="0" baseline="0" dirty="0">
                          <a:solidFill>
                            <a:schemeClr val="accent4">
                              <a:lumMod val="10000"/>
                            </a:schemeClr>
                          </a:solidFill>
                          <a:effectLst/>
                          <a:uFillTx/>
                          <a:latin typeface="+mn-lt"/>
                          <a:ea typeface="+mn-ea"/>
                          <a:cs typeface="+mn-cs"/>
                          <a:sym typeface="Arial"/>
                        </a:rPr>
                        <a:t>Baugesetzbuch (BauGB)</a:t>
                      </a:r>
                      <a:r>
                        <a:rPr lang="de-DE" sz="1200" b="0" i="0" u="none" strike="noStrike" cap="none" spc="0" baseline="0" dirty="0">
                          <a:solidFill>
                            <a:schemeClr val="accent4">
                              <a:lumMod val="10000"/>
                            </a:schemeClr>
                          </a:solidFill>
                          <a:effectLst/>
                          <a:uFillTx/>
                          <a:latin typeface="+mn-lt"/>
                          <a:ea typeface="+mn-ea"/>
                          <a:cs typeface="+mn-cs"/>
                          <a:sym typeface="Arial"/>
                        </a:rPr>
                        <a:t> – Privilegierung in Vorranggebieten (§ 35).</a:t>
                      </a:r>
                    </a:p>
                    <a:p>
                      <a:pPr lvl="0" algn="ctr"/>
                      <a:r>
                        <a:rPr lang="de-DE" sz="1200" b="1" i="0" u="none" strike="noStrike" cap="none" spc="0" baseline="0" dirty="0">
                          <a:solidFill>
                            <a:schemeClr val="accent4">
                              <a:lumMod val="10000"/>
                            </a:schemeClr>
                          </a:solidFill>
                          <a:effectLst/>
                          <a:uFillTx/>
                          <a:latin typeface="+mn-lt"/>
                          <a:ea typeface="+mn-ea"/>
                          <a:cs typeface="+mn-cs"/>
                          <a:sym typeface="Arial"/>
                        </a:rPr>
                        <a:t>UVPG</a:t>
                      </a:r>
                      <a:r>
                        <a:rPr lang="de-DE" sz="1200" b="0" i="0" u="none" strike="noStrike" cap="none" spc="0" baseline="0" dirty="0">
                          <a:solidFill>
                            <a:schemeClr val="accent4">
                              <a:lumMod val="10000"/>
                            </a:schemeClr>
                          </a:solidFill>
                          <a:effectLst/>
                          <a:uFillTx/>
                          <a:latin typeface="+mn-lt"/>
                          <a:ea typeface="+mn-ea"/>
                          <a:cs typeface="+mn-cs"/>
                          <a:sym typeface="Arial"/>
                        </a:rPr>
                        <a:t> – Umweltverträglichkeitsprüfung.</a:t>
                      </a:r>
                    </a:p>
                    <a:p>
                      <a:pPr lvl="0" algn="ctr"/>
                      <a:r>
                        <a:rPr lang="de-DE" sz="1200" b="1" i="0" u="none" strike="noStrike" cap="none" spc="0" baseline="0" dirty="0">
                          <a:solidFill>
                            <a:schemeClr val="accent4">
                              <a:lumMod val="10000"/>
                            </a:schemeClr>
                          </a:solidFill>
                          <a:effectLst/>
                          <a:uFillTx/>
                          <a:latin typeface="+mn-lt"/>
                          <a:ea typeface="+mn-ea"/>
                          <a:cs typeface="+mn-cs"/>
                          <a:sym typeface="Arial"/>
                        </a:rPr>
                        <a:t>BNatSchG</a:t>
                      </a:r>
                      <a:r>
                        <a:rPr lang="de-DE" sz="1200" b="0" i="0" u="none" strike="noStrike" cap="none" spc="0" baseline="0" dirty="0">
                          <a:solidFill>
                            <a:schemeClr val="accent4">
                              <a:lumMod val="10000"/>
                            </a:schemeClr>
                          </a:solidFill>
                          <a:effectLst/>
                          <a:uFillTx/>
                          <a:latin typeface="+mn-lt"/>
                          <a:ea typeface="+mn-ea"/>
                          <a:cs typeface="+mn-cs"/>
                          <a:sym typeface="Arial"/>
                        </a:rPr>
                        <a:t> – Artenschutz, Natura 2000.</a:t>
                      </a:r>
                    </a:p>
                    <a:p>
                      <a:pPr lvl="0" algn="ctr"/>
                      <a:r>
                        <a:rPr lang="de-DE" sz="1200" b="1" i="0" u="none" strike="noStrike" cap="none" spc="0" baseline="0" dirty="0">
                          <a:solidFill>
                            <a:schemeClr val="accent4">
                              <a:lumMod val="10000"/>
                            </a:schemeClr>
                          </a:solidFill>
                          <a:effectLst/>
                          <a:uFillTx/>
                          <a:latin typeface="+mn-lt"/>
                          <a:ea typeface="+mn-ea"/>
                          <a:cs typeface="+mn-cs"/>
                          <a:sym typeface="Arial"/>
                        </a:rPr>
                        <a:t>Neuerungen 2024/2025:</a:t>
                      </a:r>
                      <a:r>
                        <a:rPr lang="de-DE" sz="1200" b="0" i="0" u="none" strike="noStrike" cap="none" spc="0" baseline="0" dirty="0">
                          <a:solidFill>
                            <a:schemeClr val="accent4">
                              <a:lumMod val="10000"/>
                            </a:schemeClr>
                          </a:solidFill>
                          <a:effectLst/>
                          <a:uFillTx/>
                          <a:latin typeface="+mn-lt"/>
                          <a:ea typeface="+mn-ea"/>
                          <a:cs typeface="+mn-cs"/>
                          <a:sym typeface="Arial"/>
                        </a:rPr>
                        <a:t> Steuerungsgesetz zur Akzeptanz/ Einschränkung </a:t>
                      </a:r>
                      <a:r>
                        <a:rPr lang="de-DE" sz="1200" b="0" i="0" u="none" strike="noStrike" cap="none" spc="0" baseline="0" dirty="0" err="1">
                          <a:solidFill>
                            <a:schemeClr val="accent4">
                              <a:lumMod val="10000"/>
                            </a:schemeClr>
                          </a:solidFill>
                          <a:effectLst/>
                          <a:uFillTx/>
                          <a:latin typeface="+mn-lt"/>
                          <a:ea typeface="+mn-ea"/>
                          <a:cs typeface="+mn-cs"/>
                          <a:sym typeface="Arial"/>
                        </a:rPr>
                        <a:t>Vorbescheidsverfahren</a:t>
                      </a:r>
                      <a:r>
                        <a:rPr lang="de-DE" sz="1200" b="0" i="0" u="none" strike="noStrike" cap="none" spc="0" baseline="0" dirty="0">
                          <a:solidFill>
                            <a:schemeClr val="accent4">
                              <a:lumMod val="10000"/>
                            </a:schemeClr>
                          </a:solidFill>
                          <a:effectLst/>
                          <a:uFillTx/>
                          <a:latin typeface="+mn-lt"/>
                          <a:ea typeface="+mn-ea"/>
                          <a:cs typeface="+mn-cs"/>
                          <a:sym typeface="Aria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extLst>
                  <a:ext uri="{0D108BD9-81ED-4DB2-BD59-A6C34878D82A}">
                    <a16:rowId xmlns:a16="http://schemas.microsoft.com/office/drawing/2014/main" val="1955337017"/>
                  </a:ext>
                </a:extLst>
              </a:tr>
              <a:tr h="386876">
                <a:tc>
                  <a:txBody>
                    <a:bodyPr/>
                    <a:lstStyle/>
                    <a:p>
                      <a:pPr algn="ctr"/>
                      <a:r>
                        <a:rPr lang="de-DE" sz="1600" b="1" dirty="0">
                          <a:solidFill>
                            <a:schemeClr val="accent4">
                              <a:lumMod val="10000"/>
                            </a:schemeClr>
                          </a:solidFill>
                        </a:rPr>
                        <a:t>Landesebene Mecklenburg-Vorpommern</a:t>
                      </a:r>
                    </a:p>
                  </a:txBody>
                  <a:tcPr>
                    <a:lnT w="12700" cap="flat" cmpd="sng" algn="ctr">
                      <a:solidFill>
                        <a:schemeClr val="tx1"/>
                      </a:solidFill>
                      <a:prstDash val="solid"/>
                      <a:round/>
                      <a:headEnd type="none" w="med" len="med"/>
                      <a:tailEnd type="none" w="med" len="med"/>
                    </a:lnT>
                    <a:gradFill flip="none" rotWithShape="1">
                      <a:gsLst>
                        <a:gs pos="0">
                          <a:srgbClr val="99FFCC"/>
                        </a:gs>
                        <a:gs pos="35000">
                          <a:srgbClr val="99FFCC"/>
                        </a:gs>
                        <a:gs pos="100000">
                          <a:schemeClr val="accent3">
                            <a:lumMod val="100000"/>
                          </a:schemeClr>
                        </a:gs>
                      </a:gsLst>
                      <a:path path="circle">
                        <a:fillToRect l="50000" t="-80000" r="50000" b="180000"/>
                      </a:path>
                      <a:tileRect/>
                    </a:gradFill>
                  </a:tcPr>
                </a:tc>
                <a:extLst>
                  <a:ext uri="{0D108BD9-81ED-4DB2-BD59-A6C34878D82A}">
                    <a16:rowId xmlns:a16="http://schemas.microsoft.com/office/drawing/2014/main" val="4245151356"/>
                  </a:ext>
                </a:extLst>
              </a:tr>
              <a:tr h="1199496">
                <a:tc>
                  <a:txBody>
                    <a:bodyPr/>
                    <a:lstStyle/>
                    <a:p>
                      <a:pPr lvl="0" algn="ctr"/>
                      <a:r>
                        <a:rPr lang="de-DE" sz="1200" b="1" i="0" u="none" strike="noStrike" cap="none" spc="0" baseline="0" dirty="0">
                          <a:solidFill>
                            <a:schemeClr val="accent4">
                              <a:lumMod val="10000"/>
                            </a:schemeClr>
                          </a:solidFill>
                          <a:effectLst/>
                          <a:uFillTx/>
                          <a:latin typeface="+mn-lt"/>
                          <a:ea typeface="+mn-ea"/>
                          <a:cs typeface="+mn-cs"/>
                          <a:sym typeface="Arial"/>
                        </a:rPr>
                        <a:t>Landesplanungsgesetz (</a:t>
                      </a:r>
                      <a:r>
                        <a:rPr lang="de-DE" sz="1200" b="1" i="0" u="none" strike="noStrike" cap="none" spc="0" baseline="0" dirty="0" err="1">
                          <a:solidFill>
                            <a:schemeClr val="accent4">
                              <a:lumMod val="10000"/>
                            </a:schemeClr>
                          </a:solidFill>
                          <a:effectLst/>
                          <a:uFillTx/>
                          <a:latin typeface="+mn-lt"/>
                          <a:ea typeface="+mn-ea"/>
                          <a:cs typeface="+mn-cs"/>
                          <a:sym typeface="Arial"/>
                        </a:rPr>
                        <a:t>LPlG</a:t>
                      </a:r>
                      <a:r>
                        <a:rPr lang="de-DE" sz="1200" b="1" i="0" u="none" strike="noStrike" cap="none" spc="0" baseline="0" dirty="0">
                          <a:solidFill>
                            <a:schemeClr val="accent4">
                              <a:lumMod val="10000"/>
                            </a:schemeClr>
                          </a:solidFill>
                          <a:effectLst/>
                          <a:uFillTx/>
                          <a:latin typeface="+mn-lt"/>
                          <a:ea typeface="+mn-ea"/>
                          <a:cs typeface="+mn-cs"/>
                          <a:sym typeface="Arial"/>
                        </a:rPr>
                        <a:t>)</a:t>
                      </a:r>
                      <a:r>
                        <a:rPr lang="de-DE" sz="1200" b="0" i="0" u="none" strike="noStrike" cap="none" spc="0" baseline="0" dirty="0">
                          <a:solidFill>
                            <a:schemeClr val="accent4">
                              <a:lumMod val="10000"/>
                            </a:schemeClr>
                          </a:solidFill>
                          <a:effectLst/>
                          <a:uFillTx/>
                          <a:latin typeface="+mn-lt"/>
                          <a:ea typeface="+mn-ea"/>
                          <a:cs typeface="+mn-cs"/>
                          <a:sym typeface="Arial"/>
                        </a:rPr>
                        <a:t> – Umsetzung der Bundesziele.</a:t>
                      </a:r>
                    </a:p>
                    <a:p>
                      <a:pPr lvl="0" algn="ctr"/>
                      <a:r>
                        <a:rPr lang="de-DE" sz="1200" b="1" i="0" u="none" strike="noStrike" cap="none" spc="0" baseline="0" dirty="0">
                          <a:solidFill>
                            <a:schemeClr val="accent4">
                              <a:lumMod val="10000"/>
                            </a:schemeClr>
                          </a:solidFill>
                          <a:effectLst/>
                          <a:uFillTx/>
                          <a:latin typeface="+mn-lt"/>
                          <a:ea typeface="+mn-ea"/>
                          <a:cs typeface="+mn-cs"/>
                          <a:sym typeface="Arial"/>
                        </a:rPr>
                        <a:t>Planungserlass Wind-an-Land</a:t>
                      </a:r>
                      <a:r>
                        <a:rPr lang="de-DE" sz="1200" b="0" i="0" u="none" strike="noStrike" cap="none" spc="0" baseline="0" dirty="0">
                          <a:solidFill>
                            <a:schemeClr val="accent4">
                              <a:lumMod val="10000"/>
                            </a:schemeClr>
                          </a:solidFill>
                          <a:effectLst/>
                          <a:uFillTx/>
                          <a:latin typeface="+mn-lt"/>
                          <a:ea typeface="+mn-ea"/>
                          <a:cs typeface="+mn-cs"/>
                          <a:sym typeface="Arial"/>
                        </a:rPr>
                        <a:t> – Einheitliche Kriterien für Windenergiegebiete.</a:t>
                      </a:r>
                    </a:p>
                    <a:p>
                      <a:pPr lvl="0" algn="ctr"/>
                      <a:r>
                        <a:rPr lang="de-DE" sz="1200" b="1" i="0" u="none" strike="noStrike" cap="none" spc="0" baseline="0" dirty="0">
                          <a:solidFill>
                            <a:schemeClr val="accent4">
                              <a:lumMod val="10000"/>
                            </a:schemeClr>
                          </a:solidFill>
                          <a:effectLst/>
                          <a:uFillTx/>
                          <a:latin typeface="+mn-lt"/>
                          <a:ea typeface="+mn-ea"/>
                          <a:cs typeface="+mn-cs"/>
                          <a:sym typeface="Arial"/>
                        </a:rPr>
                        <a:t>Flächenziele:</a:t>
                      </a:r>
                      <a:r>
                        <a:rPr lang="de-DE" sz="1200" b="0" i="0" u="none" strike="noStrike" cap="none" spc="0" baseline="0" dirty="0">
                          <a:solidFill>
                            <a:schemeClr val="accent4">
                              <a:lumMod val="10000"/>
                            </a:schemeClr>
                          </a:solidFill>
                          <a:effectLst/>
                          <a:uFillTx/>
                          <a:latin typeface="+mn-lt"/>
                          <a:ea typeface="+mn-ea"/>
                          <a:cs typeface="+mn-cs"/>
                          <a:sym typeface="Arial"/>
                        </a:rPr>
                        <a:t> 1,4 % bis 2027, 2,1 % bis 2032.</a:t>
                      </a:r>
                    </a:p>
                    <a:p>
                      <a:pPr lvl="0" algn="ctr"/>
                      <a:r>
                        <a:rPr lang="de-DE" sz="1200" b="1" i="0" u="none" strike="noStrike" cap="none" spc="0" baseline="0" dirty="0">
                          <a:solidFill>
                            <a:schemeClr val="accent4">
                              <a:lumMod val="10000"/>
                            </a:schemeClr>
                          </a:solidFill>
                          <a:effectLst/>
                          <a:uFillTx/>
                          <a:latin typeface="+mn-lt"/>
                          <a:ea typeface="+mn-ea"/>
                          <a:cs typeface="+mn-cs"/>
                          <a:sym typeface="Arial"/>
                        </a:rPr>
                        <a:t>Genehmigung:</a:t>
                      </a:r>
                      <a:r>
                        <a:rPr lang="de-DE" sz="1200" b="0" i="0" u="none" strike="noStrike" cap="none" spc="0" baseline="0" dirty="0">
                          <a:solidFill>
                            <a:schemeClr val="accent4">
                              <a:lumMod val="10000"/>
                            </a:schemeClr>
                          </a:solidFill>
                          <a:effectLst/>
                          <a:uFillTx/>
                          <a:latin typeface="+mn-lt"/>
                          <a:ea typeface="+mn-ea"/>
                          <a:cs typeface="+mn-cs"/>
                          <a:sym typeface="Arial"/>
                        </a:rPr>
                        <a:t> Staatliche Ämter für Landwirtschaft und Umwelt (</a:t>
                      </a:r>
                      <a:r>
                        <a:rPr lang="de-DE" sz="1200" b="0" i="0" u="none" strike="noStrike" cap="none" spc="0" baseline="0" dirty="0" err="1">
                          <a:solidFill>
                            <a:schemeClr val="accent4">
                              <a:lumMod val="10000"/>
                            </a:schemeClr>
                          </a:solidFill>
                          <a:effectLst/>
                          <a:uFillTx/>
                          <a:latin typeface="+mn-lt"/>
                          <a:ea typeface="+mn-ea"/>
                          <a:cs typeface="+mn-cs"/>
                          <a:sym typeface="Arial"/>
                        </a:rPr>
                        <a:t>StALU</a:t>
                      </a:r>
                      <a:r>
                        <a:rPr lang="de-DE" sz="1200" b="0" i="0" u="none" strike="noStrike" cap="none" spc="0" baseline="0" dirty="0">
                          <a:solidFill>
                            <a:schemeClr val="accent4">
                              <a:lumMod val="10000"/>
                            </a:schemeClr>
                          </a:solidFill>
                          <a:effectLst/>
                          <a:uFillTx/>
                          <a:latin typeface="+mn-lt"/>
                          <a:ea typeface="+mn-ea"/>
                          <a:cs typeface="+mn-cs"/>
                          <a:sym typeface="Arial"/>
                        </a:rPr>
                        <a:t>) nach BImSchG.</a:t>
                      </a:r>
                    </a:p>
                    <a:p>
                      <a:pPr lvl="0" algn="ctr"/>
                      <a:r>
                        <a:rPr lang="de-DE" sz="1200" b="1" i="0" u="none" strike="noStrike" cap="none" spc="0" baseline="0" dirty="0">
                          <a:solidFill>
                            <a:schemeClr val="accent4">
                              <a:lumMod val="10000"/>
                            </a:schemeClr>
                          </a:solidFill>
                          <a:effectLst/>
                          <a:uFillTx/>
                          <a:latin typeface="+mn-lt"/>
                          <a:ea typeface="+mn-ea"/>
                          <a:cs typeface="+mn-cs"/>
                          <a:sym typeface="Arial"/>
                        </a:rPr>
                        <a:t>Besonderheiten:</a:t>
                      </a:r>
                      <a:r>
                        <a:rPr lang="de-DE" sz="1200" b="0" i="0" u="none" strike="noStrike" cap="none" spc="0" baseline="0" dirty="0">
                          <a:solidFill>
                            <a:schemeClr val="accent4">
                              <a:lumMod val="10000"/>
                            </a:schemeClr>
                          </a:solidFill>
                          <a:effectLst/>
                          <a:uFillTx/>
                          <a:latin typeface="+mn-lt"/>
                          <a:ea typeface="+mn-ea"/>
                          <a:cs typeface="+mn-cs"/>
                          <a:sym typeface="Arial"/>
                        </a:rPr>
                        <a:t> Naturschutzprüfung durch Staatliche Ämter,</a:t>
                      </a:r>
                    </a:p>
                    <a:p>
                      <a:pPr lvl="0" algn="ctr"/>
                      <a:r>
                        <a:rPr lang="de-DE" sz="1200" b="0" i="0" u="none" strike="noStrike" cap="none" spc="0" baseline="0" dirty="0">
                          <a:solidFill>
                            <a:schemeClr val="accent4">
                              <a:lumMod val="10000"/>
                            </a:schemeClr>
                          </a:solidFill>
                          <a:effectLst/>
                          <a:uFillTx/>
                          <a:latin typeface="+mn-lt"/>
                          <a:ea typeface="+mn-ea"/>
                          <a:cs typeface="+mn-cs"/>
                          <a:sym typeface="Arial"/>
                        </a:rPr>
                        <a:t>Denkmalschutz, Beteiligungspflichten.</a:t>
                      </a:r>
                    </a:p>
                  </a:txBody>
                  <a:tcPr>
                    <a:gradFill flip="none" rotWithShape="1">
                      <a:gsLst>
                        <a:gs pos="34000">
                          <a:schemeClr val="accent3">
                            <a:lumMod val="20000"/>
                            <a:lumOff val="80000"/>
                          </a:schemeClr>
                        </a:gs>
                        <a:gs pos="66000">
                          <a:srgbClr val="99FFCC"/>
                        </a:gs>
                        <a:gs pos="100000">
                          <a:schemeClr val="accent3">
                            <a:lumMod val="100000"/>
                          </a:schemeClr>
                        </a:gs>
                      </a:gsLst>
                      <a:path path="circle">
                        <a:fillToRect l="50000" t="-80000" r="50000" b="180000"/>
                      </a:path>
                      <a:tileRect/>
                    </a:gradFill>
                  </a:tcPr>
                </a:tc>
                <a:extLst>
                  <a:ext uri="{0D108BD9-81ED-4DB2-BD59-A6C34878D82A}">
                    <a16:rowId xmlns:a16="http://schemas.microsoft.com/office/drawing/2014/main" val="4088527770"/>
                  </a:ext>
                </a:extLst>
              </a:tr>
              <a:tr h="376800">
                <a:tc>
                  <a:txBody>
                    <a:bodyPr/>
                    <a:lstStyle/>
                    <a:p>
                      <a:pPr algn="ctr"/>
                      <a:r>
                        <a:rPr lang="de-DE" sz="1600" b="1" dirty="0">
                          <a:solidFill>
                            <a:schemeClr val="accent4">
                              <a:lumMod val="10000"/>
                            </a:schemeClr>
                          </a:solidFill>
                        </a:rPr>
                        <a:t>Regionale Ebene – Mecklenburgische Seenplatte</a:t>
                      </a:r>
                    </a:p>
                  </a:txBody>
                  <a:tcPr>
                    <a:gradFill flip="none" rotWithShape="1">
                      <a:gsLst>
                        <a:gs pos="0">
                          <a:srgbClr val="FFFF99"/>
                        </a:gs>
                        <a:gs pos="35000">
                          <a:srgbClr val="FFFF99"/>
                        </a:gs>
                        <a:gs pos="100000">
                          <a:schemeClr val="accent3">
                            <a:lumMod val="100000"/>
                          </a:schemeClr>
                        </a:gs>
                      </a:gsLst>
                      <a:path path="circle">
                        <a:fillToRect l="50000" t="-80000" r="50000" b="180000"/>
                      </a:path>
                      <a:tileRect/>
                    </a:gradFill>
                  </a:tcPr>
                </a:tc>
                <a:extLst>
                  <a:ext uri="{0D108BD9-81ED-4DB2-BD59-A6C34878D82A}">
                    <a16:rowId xmlns:a16="http://schemas.microsoft.com/office/drawing/2014/main" val="2988388691"/>
                  </a:ext>
                </a:extLst>
              </a:tr>
              <a:tr h="1199496">
                <a:tc>
                  <a:txBody>
                    <a:bodyPr/>
                    <a:lstStyle/>
                    <a:p>
                      <a:pPr lvl="0" algn="ctr"/>
                      <a:r>
                        <a:rPr lang="de-DE" sz="1200" b="1" i="0" u="none" strike="noStrike" cap="none" spc="0" baseline="0" dirty="0">
                          <a:solidFill>
                            <a:schemeClr val="accent4">
                              <a:lumMod val="10000"/>
                            </a:schemeClr>
                          </a:solidFill>
                          <a:effectLst/>
                          <a:uFillTx/>
                          <a:latin typeface="+mn-lt"/>
                          <a:ea typeface="+mn-ea"/>
                          <a:cs typeface="+mn-cs"/>
                          <a:sym typeface="Arial"/>
                        </a:rPr>
                        <a:t>Regionaler Planungsverband</a:t>
                      </a:r>
                      <a:r>
                        <a:rPr lang="de-DE" sz="1200" b="0" i="0" u="none" strike="noStrike" cap="none" spc="0" baseline="0" dirty="0">
                          <a:solidFill>
                            <a:schemeClr val="accent4">
                              <a:lumMod val="10000"/>
                            </a:schemeClr>
                          </a:solidFill>
                          <a:effectLst/>
                          <a:uFillTx/>
                          <a:latin typeface="+mn-lt"/>
                          <a:ea typeface="+mn-ea"/>
                          <a:cs typeface="+mn-cs"/>
                          <a:sym typeface="Arial"/>
                        </a:rPr>
                        <a:t> – Teilfortschreibung des Regionalen Raumentwicklungsprogramms (RREP).</a:t>
                      </a:r>
                    </a:p>
                    <a:p>
                      <a:pPr lvl="0" algn="ctr"/>
                      <a:r>
                        <a:rPr lang="de-DE" sz="1200" b="1" i="0" u="none" strike="noStrike" cap="none" spc="0" baseline="0" dirty="0">
                          <a:solidFill>
                            <a:schemeClr val="accent4">
                              <a:lumMod val="10000"/>
                            </a:schemeClr>
                          </a:solidFill>
                          <a:effectLst/>
                          <a:uFillTx/>
                          <a:latin typeface="+mn-lt"/>
                          <a:ea typeface="+mn-ea"/>
                          <a:cs typeface="+mn-cs"/>
                          <a:sym typeface="Arial"/>
                        </a:rPr>
                        <a:t>Vorranggebiete für Windenergie (§ 35 BauGB)</a:t>
                      </a:r>
                      <a:r>
                        <a:rPr lang="de-DE" sz="1200" b="0" i="0" u="none" strike="noStrike" cap="none" spc="0" baseline="0" dirty="0">
                          <a:solidFill>
                            <a:schemeClr val="accent4">
                              <a:lumMod val="10000"/>
                            </a:schemeClr>
                          </a:solidFill>
                          <a:effectLst/>
                          <a:uFillTx/>
                          <a:latin typeface="+mn-lt"/>
                          <a:ea typeface="+mn-ea"/>
                          <a:cs typeface="+mn-cs"/>
                          <a:sym typeface="Arial"/>
                        </a:rPr>
                        <a:t> – Privilegierte Zulässigkeit.</a:t>
                      </a:r>
                    </a:p>
                    <a:p>
                      <a:pPr lvl="0" algn="ctr"/>
                      <a:r>
                        <a:rPr lang="de-DE" sz="1200" b="1" i="0" u="none" strike="noStrike" cap="none" spc="0" baseline="0" dirty="0">
                          <a:solidFill>
                            <a:schemeClr val="accent4">
                              <a:lumMod val="10000"/>
                            </a:schemeClr>
                          </a:solidFill>
                          <a:effectLst/>
                          <a:uFillTx/>
                          <a:latin typeface="+mn-lt"/>
                          <a:ea typeface="+mn-ea"/>
                          <a:cs typeface="+mn-cs"/>
                          <a:sym typeface="Arial"/>
                        </a:rPr>
                        <a:t>Aktueller Stand:</a:t>
                      </a:r>
                      <a:r>
                        <a:rPr lang="de-DE" sz="1200" b="0" i="0" u="none" strike="noStrike" cap="none" spc="0" baseline="0" dirty="0">
                          <a:solidFill>
                            <a:schemeClr val="accent4">
                              <a:lumMod val="10000"/>
                            </a:schemeClr>
                          </a:solidFill>
                          <a:effectLst/>
                          <a:uFillTx/>
                          <a:latin typeface="+mn-lt"/>
                          <a:ea typeface="+mn-ea"/>
                          <a:cs typeface="+mn-cs"/>
                          <a:sym typeface="Arial"/>
                        </a:rPr>
                        <a:t> Beschluss Teilfortschreibung, öffentliche Auslegung bis 12.12.2025.</a:t>
                      </a:r>
                    </a:p>
                    <a:p>
                      <a:pPr lvl="0" algn="ctr"/>
                      <a:r>
                        <a:rPr lang="de-DE" sz="1200" b="1" i="0" u="none" strike="noStrike" cap="none" spc="0" baseline="0" dirty="0">
                          <a:solidFill>
                            <a:schemeClr val="accent4">
                              <a:lumMod val="10000"/>
                            </a:schemeClr>
                          </a:solidFill>
                          <a:effectLst/>
                          <a:uFillTx/>
                          <a:latin typeface="+mn-lt"/>
                          <a:ea typeface="+mn-ea"/>
                          <a:cs typeface="+mn-cs"/>
                          <a:sym typeface="Arial"/>
                        </a:rPr>
                        <a:t>Flächenbedarf:</a:t>
                      </a:r>
                      <a:r>
                        <a:rPr lang="de-DE" sz="1200" b="0" i="0" u="none" strike="noStrike" cap="none" spc="0" baseline="0" dirty="0">
                          <a:solidFill>
                            <a:schemeClr val="accent4">
                              <a:lumMod val="10000"/>
                            </a:schemeClr>
                          </a:solidFill>
                          <a:effectLst/>
                          <a:uFillTx/>
                          <a:latin typeface="+mn-lt"/>
                          <a:ea typeface="+mn-ea"/>
                          <a:cs typeface="+mn-cs"/>
                          <a:sym typeface="Arial"/>
                        </a:rPr>
                        <a:t> ca. 3,5-fache Ausweitung gegenüber damaliger 4.Stufe Teilfortschreibung für 2,1 %.</a:t>
                      </a:r>
                    </a:p>
                    <a:p>
                      <a:pPr lvl="0" algn="ctr"/>
                      <a:r>
                        <a:rPr lang="de-DE" sz="1200" b="1" i="0" u="none" strike="noStrike" cap="none" spc="0" baseline="0" dirty="0">
                          <a:solidFill>
                            <a:schemeClr val="accent4">
                              <a:lumMod val="10000"/>
                            </a:schemeClr>
                          </a:solidFill>
                          <a:effectLst/>
                          <a:uFillTx/>
                          <a:latin typeface="+mn-lt"/>
                          <a:ea typeface="+mn-ea"/>
                          <a:cs typeface="+mn-cs"/>
                          <a:sym typeface="Arial"/>
                        </a:rPr>
                        <a:t>Rechtsgrundlagen:</a:t>
                      </a:r>
                      <a:r>
                        <a:rPr lang="de-DE" sz="1200" b="0" i="0" u="none" strike="noStrike" cap="none" spc="0" baseline="0" dirty="0">
                          <a:solidFill>
                            <a:schemeClr val="accent4">
                              <a:lumMod val="10000"/>
                            </a:schemeClr>
                          </a:solidFill>
                          <a:effectLst/>
                          <a:uFillTx/>
                          <a:latin typeface="+mn-lt"/>
                          <a:ea typeface="+mn-ea"/>
                          <a:cs typeface="+mn-cs"/>
                          <a:sym typeface="Arial"/>
                        </a:rPr>
                        <a:t> Raumordnungsgesetz (ROG), </a:t>
                      </a:r>
                      <a:r>
                        <a:rPr lang="de-DE" sz="1200" b="0" i="0" u="none" strike="noStrike" cap="none" spc="0" baseline="0" dirty="0" err="1">
                          <a:solidFill>
                            <a:schemeClr val="accent4">
                              <a:lumMod val="10000"/>
                            </a:schemeClr>
                          </a:solidFill>
                          <a:effectLst/>
                          <a:uFillTx/>
                          <a:latin typeface="+mn-lt"/>
                          <a:ea typeface="+mn-ea"/>
                          <a:cs typeface="+mn-cs"/>
                          <a:sym typeface="Arial"/>
                        </a:rPr>
                        <a:t>WindBG</a:t>
                      </a:r>
                      <a:r>
                        <a:rPr lang="de-DE" sz="1200" b="0" i="0" u="none" strike="noStrike" cap="none" spc="0" baseline="0" dirty="0">
                          <a:solidFill>
                            <a:schemeClr val="accent4">
                              <a:lumMod val="10000"/>
                            </a:schemeClr>
                          </a:solidFill>
                          <a:effectLst/>
                          <a:uFillTx/>
                          <a:latin typeface="+mn-lt"/>
                          <a:ea typeface="+mn-ea"/>
                          <a:cs typeface="+mn-cs"/>
                          <a:sym typeface="Arial"/>
                        </a:rPr>
                        <a:t>, BauGB.</a:t>
                      </a:r>
                    </a:p>
                    <a:p>
                      <a:pPr lvl="0" algn="ctr"/>
                      <a:r>
                        <a:rPr lang="de-DE" sz="1200" b="1" i="0" u="none" strike="noStrike" cap="none" spc="0" baseline="0" dirty="0">
                          <a:solidFill>
                            <a:schemeClr val="accent4">
                              <a:lumMod val="10000"/>
                            </a:schemeClr>
                          </a:solidFill>
                          <a:effectLst/>
                          <a:uFillTx/>
                          <a:latin typeface="+mn-lt"/>
                          <a:ea typeface="+mn-ea"/>
                          <a:cs typeface="+mn-cs"/>
                          <a:sym typeface="Arial"/>
                        </a:rPr>
                        <a:t>Genehmigung:</a:t>
                      </a:r>
                      <a:r>
                        <a:rPr lang="de-DE" sz="1200" b="0" i="0" u="none" strike="noStrike" cap="none" spc="0" baseline="0" dirty="0">
                          <a:solidFill>
                            <a:schemeClr val="accent4">
                              <a:lumMod val="10000"/>
                            </a:schemeClr>
                          </a:solidFill>
                          <a:effectLst/>
                          <a:uFillTx/>
                          <a:latin typeface="+mn-lt"/>
                          <a:ea typeface="+mn-ea"/>
                          <a:cs typeface="+mn-cs"/>
                          <a:sym typeface="Arial"/>
                        </a:rPr>
                        <a:t> Nur in ausgewiesenen Vorranggebieten zulässig.</a:t>
                      </a:r>
                    </a:p>
                  </a:txBody>
                  <a:tcPr>
                    <a:gradFill flip="none" rotWithShape="1">
                      <a:gsLst>
                        <a:gs pos="17000">
                          <a:srgbClr val="FFFFCC">
                            <a:alpha val="0"/>
                          </a:srgbClr>
                        </a:gs>
                        <a:gs pos="53000">
                          <a:srgbClr val="FFFFCC"/>
                        </a:gs>
                        <a:gs pos="100000">
                          <a:schemeClr val="accent3">
                            <a:lumMod val="100000"/>
                          </a:schemeClr>
                        </a:gs>
                      </a:gsLst>
                      <a:path path="circle">
                        <a:fillToRect l="50000" t="-80000" r="50000" b="180000"/>
                      </a:path>
                      <a:tileRect/>
                    </a:gradFill>
                  </a:tcPr>
                </a:tc>
                <a:extLst>
                  <a:ext uri="{0D108BD9-81ED-4DB2-BD59-A6C34878D82A}">
                    <a16:rowId xmlns:a16="http://schemas.microsoft.com/office/drawing/2014/main" val="478113913"/>
                  </a:ext>
                </a:extLst>
              </a:tr>
            </a:tbl>
          </a:graphicData>
        </a:graphic>
      </p:graphicFrame>
      <p:pic>
        <p:nvPicPr>
          <p:cNvPr id="18" name="Grafik 17" descr="Pfeil: Nach links drehen mit einfarbiger Füllung">
            <a:extLst>
              <a:ext uri="{FF2B5EF4-FFF2-40B4-BE49-F238E27FC236}">
                <a16:creationId xmlns:a16="http://schemas.microsoft.com/office/drawing/2014/main" id="{C47E0A48-5550-397F-BC47-FA35DABF2B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8040856">
            <a:off x="575126" y="1326496"/>
            <a:ext cx="4504607" cy="4504607"/>
          </a:xfrm>
          <a:prstGeom prst="rect">
            <a:avLst/>
          </a:prstGeom>
        </p:spPr>
      </p:pic>
      <p:sp>
        <p:nvSpPr>
          <p:cNvPr id="4" name="Textfeld 3">
            <a:extLst>
              <a:ext uri="{FF2B5EF4-FFF2-40B4-BE49-F238E27FC236}">
                <a16:creationId xmlns:a16="http://schemas.microsoft.com/office/drawing/2014/main" id="{4A0A437B-E598-9CA8-AAD5-C81E332A1861}"/>
              </a:ext>
            </a:extLst>
          </p:cNvPr>
          <p:cNvSpPr txBox="1"/>
          <p:nvPr/>
        </p:nvSpPr>
        <p:spPr>
          <a:xfrm>
            <a:off x="334978" y="196808"/>
            <a:ext cx="4714874"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sz="1400" dirty="0">
                <a:solidFill>
                  <a:schemeClr val="accent4">
                    <a:lumMod val="10000"/>
                  </a:schemeClr>
                </a:solidFill>
              </a:rPr>
              <a:t>Planungsgrundlagen</a:t>
            </a:r>
          </a:p>
        </p:txBody>
      </p:sp>
    </p:spTree>
    <p:extLst>
      <p:ext uri="{BB962C8B-B14F-4D97-AF65-F5344CB8AC3E}">
        <p14:creationId xmlns:p14="http://schemas.microsoft.com/office/powerpoint/2010/main" val="101792441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elle 11">
            <a:extLst>
              <a:ext uri="{FF2B5EF4-FFF2-40B4-BE49-F238E27FC236}">
                <a16:creationId xmlns:a16="http://schemas.microsoft.com/office/drawing/2014/main" id="{3447FB41-3686-3DF9-971F-4C46FAB3DCF9}"/>
              </a:ext>
            </a:extLst>
          </p:cNvPr>
          <p:cNvGraphicFramePr>
            <a:graphicFrameLocks noGrp="1"/>
          </p:cNvGraphicFramePr>
          <p:nvPr>
            <p:extLst>
              <p:ext uri="{D42A27DB-BD31-4B8C-83A1-F6EECF244321}">
                <p14:modId xmlns:p14="http://schemas.microsoft.com/office/powerpoint/2010/main" val="2067729245"/>
              </p:ext>
            </p:extLst>
          </p:nvPr>
        </p:nvGraphicFramePr>
        <p:xfrm>
          <a:off x="276225" y="1085850"/>
          <a:ext cx="8867775" cy="5429250"/>
        </p:xfrm>
        <a:graphic>
          <a:graphicData uri="http://schemas.openxmlformats.org/drawingml/2006/table">
            <a:tbl>
              <a:tblPr firstRow="1" bandRow="1">
                <a:tableStyleId>{5C22544A-7EE6-4342-B048-85BDC9FD1C3A}</a:tableStyleId>
              </a:tblPr>
              <a:tblGrid>
                <a:gridCol w="8867775">
                  <a:extLst>
                    <a:ext uri="{9D8B030D-6E8A-4147-A177-3AD203B41FA5}">
                      <a16:colId xmlns:a16="http://schemas.microsoft.com/office/drawing/2014/main" val="2956410468"/>
                    </a:ext>
                  </a:extLst>
                </a:gridCol>
              </a:tblGrid>
              <a:tr h="5429250">
                <a:tc>
                  <a:txBody>
                    <a:bodyPr/>
                    <a:lstStyle/>
                    <a:p>
                      <a:endParaRPr lang="de-DE" dirty="0"/>
                    </a:p>
                  </a:txBody>
                  <a:tc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tcPr>
                </a:tc>
                <a:extLst>
                  <a:ext uri="{0D108BD9-81ED-4DB2-BD59-A6C34878D82A}">
                    <a16:rowId xmlns:a16="http://schemas.microsoft.com/office/drawing/2014/main" val="60778589"/>
                  </a:ext>
                </a:extLst>
              </a:tr>
            </a:tbl>
          </a:graphicData>
        </a:graphic>
      </p:graphicFrame>
      <p:pic>
        <p:nvPicPr>
          <p:cNvPr id="10" name="Grafik 9">
            <a:extLst>
              <a:ext uri="{FF2B5EF4-FFF2-40B4-BE49-F238E27FC236}">
                <a16:creationId xmlns:a16="http://schemas.microsoft.com/office/drawing/2014/main" id="{D8E99845-9DC8-0702-9FBD-39AE83E47C1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7958" y="1324070"/>
            <a:ext cx="7372976" cy="4800600"/>
          </a:xfrm>
          <a:prstGeom prst="rect">
            <a:avLst/>
          </a:prstGeom>
          <a:ln w="15875">
            <a:solidFill>
              <a:schemeClr val="accent5">
                <a:lumMod val="10000"/>
              </a:schemeClr>
            </a:solidFill>
          </a:ln>
        </p:spPr>
      </p:pic>
      <p:sp>
        <p:nvSpPr>
          <p:cNvPr id="3" name="Textfeld 2">
            <a:extLst>
              <a:ext uri="{FF2B5EF4-FFF2-40B4-BE49-F238E27FC236}">
                <a16:creationId xmlns:a16="http://schemas.microsoft.com/office/drawing/2014/main" id="{90AB7AAD-1F04-5DC5-1D91-22F5FB97796B}"/>
              </a:ext>
            </a:extLst>
          </p:cNvPr>
          <p:cNvSpPr txBox="1"/>
          <p:nvPr/>
        </p:nvSpPr>
        <p:spPr>
          <a:xfrm>
            <a:off x="334978" y="196808"/>
            <a:ext cx="4714874"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sz="1400" dirty="0">
                <a:solidFill>
                  <a:schemeClr val="accent4">
                    <a:lumMod val="10000"/>
                  </a:schemeClr>
                </a:solidFill>
              </a:rPr>
              <a:t>Planungsgrundlagen</a:t>
            </a:r>
          </a:p>
        </p:txBody>
      </p:sp>
      <p:sp>
        <p:nvSpPr>
          <p:cNvPr id="5" name="Textfeld 4">
            <a:extLst>
              <a:ext uri="{FF2B5EF4-FFF2-40B4-BE49-F238E27FC236}">
                <a16:creationId xmlns:a16="http://schemas.microsoft.com/office/drawing/2014/main" id="{696AC119-05D3-1EA4-2EDF-6B38F4E11093}"/>
              </a:ext>
            </a:extLst>
          </p:cNvPr>
          <p:cNvSpPr txBox="1"/>
          <p:nvPr/>
        </p:nvSpPr>
        <p:spPr>
          <a:xfrm>
            <a:off x="323850" y="6097773"/>
            <a:ext cx="8820150" cy="407802"/>
          </a:xfrm>
          <a:prstGeom prst="rect">
            <a:avLst/>
          </a:prstGeom>
          <a:solidFill>
            <a:schemeClr val="accent3">
              <a:lumMod val="60000"/>
              <a:lumOff val="40000"/>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lvl="0" algn="ctr" defTabSz="914400">
              <a:spcBef>
                <a:spcPts val="300"/>
              </a:spcBef>
              <a:defRPr/>
            </a:pPr>
            <a:r>
              <a:rPr lang="de-DE" b="1" dirty="0">
                <a:solidFill>
                  <a:schemeClr val="tx2">
                    <a:lumMod val="50000"/>
                  </a:schemeClr>
                </a:solidFill>
              </a:rPr>
              <a:t>Vorranggebiet für Windenergieanlagen 2025</a:t>
            </a:r>
          </a:p>
        </p:txBody>
      </p:sp>
      <p:sp>
        <p:nvSpPr>
          <p:cNvPr id="6" name="Textfeld 5">
            <a:extLst>
              <a:ext uri="{FF2B5EF4-FFF2-40B4-BE49-F238E27FC236}">
                <a16:creationId xmlns:a16="http://schemas.microsoft.com/office/drawing/2014/main" id="{710DA01A-3DEB-1655-B3AB-21574AB20501}"/>
              </a:ext>
            </a:extLst>
          </p:cNvPr>
          <p:cNvSpPr txBox="1"/>
          <p:nvPr/>
        </p:nvSpPr>
        <p:spPr>
          <a:xfrm>
            <a:off x="336959" y="617486"/>
            <a:ext cx="4707802"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b="1" dirty="0">
                <a:solidFill>
                  <a:schemeClr val="bg2">
                    <a:lumMod val="50000"/>
                  </a:schemeClr>
                </a:solidFill>
              </a:rPr>
              <a:t>Aktueller Planungsstand</a:t>
            </a:r>
            <a:endParaRPr lang="de-DE" sz="1800" b="1" dirty="0">
              <a:solidFill>
                <a:schemeClr val="bg2">
                  <a:lumMod val="50000"/>
                </a:schemeClr>
              </a:solidFill>
            </a:endParaRPr>
          </a:p>
        </p:txBody>
      </p:sp>
      <p:graphicFrame>
        <p:nvGraphicFramePr>
          <p:cNvPr id="7" name="Tabelle 6">
            <a:extLst>
              <a:ext uri="{FF2B5EF4-FFF2-40B4-BE49-F238E27FC236}">
                <a16:creationId xmlns:a16="http://schemas.microsoft.com/office/drawing/2014/main" id="{7128C5C3-8128-4405-EA74-62E41C61C0A1}"/>
              </a:ext>
            </a:extLst>
          </p:cNvPr>
          <p:cNvGraphicFramePr>
            <a:graphicFrameLocks noGrp="1"/>
          </p:cNvGraphicFramePr>
          <p:nvPr>
            <p:extLst>
              <p:ext uri="{D42A27DB-BD31-4B8C-83A1-F6EECF244321}">
                <p14:modId xmlns:p14="http://schemas.microsoft.com/office/powerpoint/2010/main" val="4110126151"/>
              </p:ext>
            </p:extLst>
          </p:nvPr>
        </p:nvGraphicFramePr>
        <p:xfrm>
          <a:off x="6955585" y="1315560"/>
          <a:ext cx="2105025" cy="4822690"/>
        </p:xfrm>
        <a:graphic>
          <a:graphicData uri="http://schemas.openxmlformats.org/drawingml/2006/table">
            <a:tbl>
              <a:tblPr firstRow="1" bandRow="1">
                <a:tableStyleId>{F5AB1C69-6EDB-4FF4-983F-18BD219EF322}</a:tableStyleId>
              </a:tblPr>
              <a:tblGrid>
                <a:gridCol w="2105025">
                  <a:extLst>
                    <a:ext uri="{9D8B030D-6E8A-4147-A177-3AD203B41FA5}">
                      <a16:colId xmlns:a16="http://schemas.microsoft.com/office/drawing/2014/main" val="2765534081"/>
                    </a:ext>
                  </a:extLst>
                </a:gridCol>
              </a:tblGrid>
              <a:tr h="3241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dirty="0">
                          <a:solidFill>
                            <a:schemeClr val="accent4">
                              <a:lumMod val="10000"/>
                            </a:schemeClr>
                          </a:solidFill>
                        </a:rPr>
                        <a:t>Ausschlusskriterien</a:t>
                      </a:r>
                    </a:p>
                  </a:txBody>
                  <a:tcPr>
                    <a:lnL w="12700" cap="flat" cmpd="sng" algn="ctr">
                      <a:solidFill>
                        <a:schemeClr val="accent4">
                          <a:lumMod val="10000"/>
                        </a:schemeClr>
                      </a:solidFill>
                      <a:prstDash val="solid"/>
                      <a:round/>
                      <a:headEnd type="none" w="med" len="med"/>
                      <a:tailEnd type="none" w="med" len="med"/>
                    </a:lnL>
                    <a:lnR w="12700" cap="flat" cmpd="sng" algn="ctr">
                      <a:solidFill>
                        <a:schemeClr val="accent4">
                          <a:lumMod val="10000"/>
                        </a:schemeClr>
                      </a:solidFill>
                      <a:prstDash val="solid"/>
                      <a:round/>
                      <a:headEnd type="none" w="med" len="med"/>
                      <a:tailEnd type="none" w="med" len="med"/>
                    </a:lnR>
                    <a:lnT w="12700" cap="flat" cmpd="sng" algn="ctr">
                      <a:solidFill>
                        <a:schemeClr val="accent4">
                          <a:lumMod val="10000"/>
                        </a:schemeClr>
                      </a:solidFill>
                      <a:prstDash val="solid"/>
                      <a:round/>
                      <a:headEnd type="none" w="med" len="med"/>
                      <a:tailEnd type="none" w="med" len="med"/>
                    </a:lnT>
                    <a:lnB w="12700" cap="flat" cmpd="sng" algn="ctr">
                      <a:solidFill>
                        <a:schemeClr val="accent4">
                          <a:lumMod val="10000"/>
                        </a:schemeClr>
                      </a:solidFill>
                      <a:prstDash val="solid"/>
                      <a:round/>
                      <a:headEnd type="none" w="med" len="med"/>
                      <a:tailEnd type="none" w="med" len="med"/>
                    </a:lnB>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tcPr>
                </a:tc>
                <a:extLst>
                  <a:ext uri="{0D108BD9-81ED-4DB2-BD59-A6C34878D82A}">
                    <a16:rowId xmlns:a16="http://schemas.microsoft.com/office/drawing/2014/main" val="372731016"/>
                  </a:ext>
                </a:extLst>
              </a:tr>
              <a:tr h="1708339">
                <a:tc>
                  <a:txBody>
                    <a:bodyPr/>
                    <a:lstStyle/>
                    <a:p>
                      <a:pPr marL="171450" indent="-171450" algn="l">
                        <a:buFontTx/>
                        <a:buChar char="-"/>
                      </a:pPr>
                      <a:r>
                        <a:rPr lang="de-DE" sz="1150" dirty="0">
                          <a:solidFill>
                            <a:schemeClr val="accent4">
                              <a:lumMod val="10000"/>
                            </a:schemeClr>
                          </a:solidFill>
                        </a:rPr>
                        <a:t>1.000m Siedlungsabstand; 800 m Splittersiedlung</a:t>
                      </a:r>
                    </a:p>
                    <a:p>
                      <a:pPr marL="171450" indent="-171450" algn="l">
                        <a:buFontTx/>
                        <a:buChar char="-"/>
                      </a:pPr>
                      <a:r>
                        <a:rPr lang="de-DE" sz="1150" dirty="0">
                          <a:solidFill>
                            <a:schemeClr val="accent4">
                              <a:lumMod val="10000"/>
                            </a:schemeClr>
                          </a:solidFill>
                        </a:rPr>
                        <a:t>Waldgebiete &gt; Schutz- und Erholungsfunktion</a:t>
                      </a:r>
                    </a:p>
                    <a:p>
                      <a:pPr marL="171450" indent="-171450" algn="l">
                        <a:buFontTx/>
                        <a:buChar char="-"/>
                      </a:pPr>
                      <a:r>
                        <a:rPr lang="de-DE" sz="1150" dirty="0">
                          <a:solidFill>
                            <a:schemeClr val="accent4">
                              <a:lumMod val="10000"/>
                            </a:schemeClr>
                          </a:solidFill>
                        </a:rPr>
                        <a:t>Schutzgebiete; Arten – oder Vogelschutz</a:t>
                      </a:r>
                    </a:p>
                    <a:p>
                      <a:pPr marL="171450" indent="-171450" algn="l">
                        <a:buFontTx/>
                        <a:buChar char="-"/>
                      </a:pPr>
                      <a:r>
                        <a:rPr lang="de-DE" sz="1150" dirty="0">
                          <a:solidFill>
                            <a:schemeClr val="accent4">
                              <a:lumMod val="10000"/>
                            </a:schemeClr>
                          </a:solidFill>
                        </a:rPr>
                        <a:t>Binnengewässer</a:t>
                      </a:r>
                    </a:p>
                    <a:p>
                      <a:pPr marL="171450" indent="-171450" algn="l">
                        <a:buFontTx/>
                        <a:buChar char="-"/>
                      </a:pPr>
                      <a:r>
                        <a:rPr lang="de-DE" sz="1150" dirty="0">
                          <a:solidFill>
                            <a:schemeClr val="accent4">
                              <a:lumMod val="10000"/>
                            </a:schemeClr>
                          </a:solidFill>
                        </a:rPr>
                        <a:t>Infrastruktur &gt; Flughäfen, Radaranlagen</a:t>
                      </a:r>
                    </a:p>
                  </a:txBody>
                  <a:tcPr>
                    <a:lnL w="12700" cap="flat" cmpd="sng" algn="ctr">
                      <a:solidFill>
                        <a:schemeClr val="accent4">
                          <a:lumMod val="10000"/>
                        </a:schemeClr>
                      </a:solidFill>
                      <a:prstDash val="solid"/>
                      <a:round/>
                      <a:headEnd type="none" w="med" len="med"/>
                      <a:tailEnd type="none" w="med" len="med"/>
                    </a:lnL>
                    <a:lnR w="12700" cap="flat" cmpd="sng" algn="ctr">
                      <a:solidFill>
                        <a:schemeClr val="accent4">
                          <a:lumMod val="10000"/>
                        </a:schemeClr>
                      </a:solidFill>
                      <a:prstDash val="solid"/>
                      <a:round/>
                      <a:headEnd type="none" w="med" len="med"/>
                      <a:tailEnd type="none" w="med" len="med"/>
                    </a:lnR>
                    <a:lnT w="12700" cap="flat" cmpd="sng" algn="ctr">
                      <a:solidFill>
                        <a:schemeClr val="accent4">
                          <a:lumMod val="10000"/>
                        </a:schemeClr>
                      </a:solidFill>
                      <a:prstDash val="solid"/>
                      <a:round/>
                      <a:headEnd type="none" w="med" len="med"/>
                      <a:tailEnd type="none" w="med" len="med"/>
                    </a:lnT>
                    <a:lnB w="12700" cap="flat" cmpd="sng" algn="ctr">
                      <a:solidFill>
                        <a:schemeClr val="accent4">
                          <a:lumMod val="10000"/>
                        </a:schemeClr>
                      </a:solidFill>
                      <a:prstDash val="solid"/>
                      <a:round/>
                      <a:headEnd type="none" w="med" len="med"/>
                      <a:tailEnd type="none" w="med" len="med"/>
                    </a:lnB>
                  </a:tcPr>
                </a:tc>
                <a:extLst>
                  <a:ext uri="{0D108BD9-81ED-4DB2-BD59-A6C34878D82A}">
                    <a16:rowId xmlns:a16="http://schemas.microsoft.com/office/drawing/2014/main" val="2322991359"/>
                  </a:ext>
                </a:extLst>
              </a:tr>
              <a:tr h="3241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dirty="0">
                          <a:solidFill>
                            <a:schemeClr val="accent4">
                              <a:lumMod val="10000"/>
                            </a:schemeClr>
                          </a:solidFill>
                        </a:rPr>
                        <a:t>Abwägungskriterien</a:t>
                      </a:r>
                    </a:p>
                  </a:txBody>
                  <a:tcPr>
                    <a:lnL w="12700" cap="flat" cmpd="sng" algn="ctr">
                      <a:solidFill>
                        <a:schemeClr val="accent4">
                          <a:lumMod val="10000"/>
                        </a:schemeClr>
                      </a:solidFill>
                      <a:prstDash val="solid"/>
                      <a:round/>
                      <a:headEnd type="none" w="med" len="med"/>
                      <a:tailEnd type="none" w="med" len="med"/>
                    </a:lnL>
                    <a:lnR w="12700" cap="flat" cmpd="sng" algn="ctr">
                      <a:solidFill>
                        <a:schemeClr val="accent4">
                          <a:lumMod val="10000"/>
                        </a:schemeClr>
                      </a:solidFill>
                      <a:prstDash val="solid"/>
                      <a:round/>
                      <a:headEnd type="none" w="med" len="med"/>
                      <a:tailEnd type="none" w="med" len="med"/>
                    </a:lnR>
                    <a:lnT w="12700" cap="flat" cmpd="sng" algn="ctr">
                      <a:solidFill>
                        <a:schemeClr val="accent4">
                          <a:lumMod val="10000"/>
                        </a:schemeClr>
                      </a:solidFill>
                      <a:prstDash val="solid"/>
                      <a:round/>
                      <a:headEnd type="none" w="med" len="med"/>
                      <a:tailEnd type="none" w="med" len="med"/>
                    </a:lnT>
                    <a:lnB w="12700" cap="flat" cmpd="sng" algn="ctr">
                      <a:solidFill>
                        <a:schemeClr val="accent4">
                          <a:lumMod val="10000"/>
                        </a:schemeClr>
                      </a:solidFill>
                      <a:prstDash val="solid"/>
                      <a:round/>
                      <a:headEnd type="none" w="med" len="med"/>
                      <a:tailEnd type="none" w="med" len="med"/>
                    </a:lnB>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tcPr>
                </a:tc>
                <a:extLst>
                  <a:ext uri="{0D108BD9-81ED-4DB2-BD59-A6C34878D82A}">
                    <a16:rowId xmlns:a16="http://schemas.microsoft.com/office/drawing/2014/main" val="1367003205"/>
                  </a:ext>
                </a:extLst>
              </a:tr>
              <a:tr h="1170095">
                <a:tc>
                  <a:txBody>
                    <a:bodyPr/>
                    <a:lstStyle/>
                    <a:p>
                      <a:pPr marL="0" indent="0" algn="l">
                        <a:buFontTx/>
                        <a:buNone/>
                      </a:pPr>
                      <a:r>
                        <a:rPr lang="de-DE" sz="1100" dirty="0">
                          <a:solidFill>
                            <a:schemeClr val="accent4">
                              <a:lumMod val="10000"/>
                            </a:schemeClr>
                          </a:solidFill>
                        </a:rPr>
                        <a:t>-   </a:t>
                      </a:r>
                      <a:r>
                        <a:rPr lang="de-DE" sz="1150" dirty="0">
                          <a:solidFill>
                            <a:schemeClr val="accent4">
                              <a:lumMod val="10000"/>
                            </a:schemeClr>
                          </a:solidFill>
                        </a:rPr>
                        <a:t>Umfassung</a:t>
                      </a:r>
                    </a:p>
                    <a:p>
                      <a:pPr marL="171450" indent="-171450" algn="l">
                        <a:buFontTx/>
                        <a:buChar char="-"/>
                      </a:pPr>
                      <a:r>
                        <a:rPr lang="de-DE" sz="1150" dirty="0">
                          <a:solidFill>
                            <a:schemeClr val="accent4">
                              <a:lumMod val="10000"/>
                            </a:schemeClr>
                          </a:solidFill>
                        </a:rPr>
                        <a:t>Landschaftsbild und Erholung</a:t>
                      </a:r>
                    </a:p>
                    <a:p>
                      <a:pPr marL="171450" indent="-171450" algn="l">
                        <a:buFontTx/>
                        <a:buChar char="-"/>
                      </a:pPr>
                      <a:r>
                        <a:rPr lang="de-DE" sz="1150" dirty="0">
                          <a:solidFill>
                            <a:schemeClr val="accent4">
                              <a:lumMod val="10000"/>
                            </a:schemeClr>
                          </a:solidFill>
                        </a:rPr>
                        <a:t>Netzintegrationsfähigkeit</a:t>
                      </a:r>
                    </a:p>
                    <a:p>
                      <a:pPr marL="171450" indent="-171450" algn="l">
                        <a:buFontTx/>
                        <a:buChar char="-"/>
                      </a:pPr>
                      <a:r>
                        <a:rPr lang="de-DE" sz="1150" dirty="0">
                          <a:solidFill>
                            <a:schemeClr val="accent4">
                              <a:lumMod val="10000"/>
                            </a:schemeClr>
                          </a:solidFill>
                        </a:rPr>
                        <a:t>Mindestgröße 35 Hektar</a:t>
                      </a:r>
                    </a:p>
                    <a:p>
                      <a:pPr marL="171450" indent="-171450" algn="l">
                        <a:buFontTx/>
                        <a:buChar char="-"/>
                      </a:pPr>
                      <a:r>
                        <a:rPr lang="de-DE" sz="1150" dirty="0">
                          <a:solidFill>
                            <a:schemeClr val="accent4">
                              <a:lumMod val="10000"/>
                            </a:schemeClr>
                          </a:solidFill>
                        </a:rPr>
                        <a:t>Denkmalschutz</a:t>
                      </a:r>
                    </a:p>
                  </a:txBody>
                  <a:tcPr>
                    <a:lnL w="12700" cap="flat" cmpd="sng" algn="ctr">
                      <a:solidFill>
                        <a:schemeClr val="accent4">
                          <a:lumMod val="10000"/>
                        </a:schemeClr>
                      </a:solidFill>
                      <a:prstDash val="solid"/>
                      <a:round/>
                      <a:headEnd type="none" w="med" len="med"/>
                      <a:tailEnd type="none" w="med" len="med"/>
                    </a:lnL>
                    <a:lnR w="12700" cap="flat" cmpd="sng" algn="ctr">
                      <a:solidFill>
                        <a:schemeClr val="accent4">
                          <a:lumMod val="10000"/>
                        </a:schemeClr>
                      </a:solidFill>
                      <a:prstDash val="solid"/>
                      <a:round/>
                      <a:headEnd type="none" w="med" len="med"/>
                      <a:tailEnd type="none" w="med" len="med"/>
                    </a:lnR>
                    <a:lnT w="12700" cap="flat" cmpd="sng" algn="ctr">
                      <a:solidFill>
                        <a:schemeClr val="accent4">
                          <a:lumMod val="10000"/>
                        </a:schemeClr>
                      </a:solidFill>
                      <a:prstDash val="solid"/>
                      <a:round/>
                      <a:headEnd type="none" w="med" len="med"/>
                      <a:tailEnd type="none" w="med" len="med"/>
                    </a:lnT>
                    <a:lnB w="12700" cap="flat" cmpd="sng" algn="ctr">
                      <a:solidFill>
                        <a:schemeClr val="accent4">
                          <a:lumMod val="10000"/>
                        </a:schemeClr>
                      </a:solidFill>
                      <a:prstDash val="solid"/>
                      <a:round/>
                      <a:headEnd type="none" w="med" len="med"/>
                      <a:tailEnd type="none" w="med" len="med"/>
                    </a:lnB>
                  </a:tcPr>
                </a:tc>
                <a:extLst>
                  <a:ext uri="{0D108BD9-81ED-4DB2-BD59-A6C34878D82A}">
                    <a16:rowId xmlns:a16="http://schemas.microsoft.com/office/drawing/2014/main" val="570619217"/>
                  </a:ext>
                </a:extLst>
              </a:tr>
              <a:tr h="5510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dirty="0">
                          <a:solidFill>
                            <a:schemeClr val="accent4">
                              <a:lumMod val="10000"/>
                            </a:schemeClr>
                          </a:solidFill>
                        </a:rPr>
                        <a:t>Weitere Abwägungskriterien</a:t>
                      </a:r>
                    </a:p>
                  </a:txBody>
                  <a:tcPr>
                    <a:lnL w="12700" cap="flat" cmpd="sng" algn="ctr">
                      <a:solidFill>
                        <a:schemeClr val="accent4">
                          <a:lumMod val="10000"/>
                        </a:schemeClr>
                      </a:solidFill>
                      <a:prstDash val="solid"/>
                      <a:round/>
                      <a:headEnd type="none" w="med" len="med"/>
                      <a:tailEnd type="none" w="med" len="med"/>
                    </a:lnL>
                    <a:lnR w="12700" cap="flat" cmpd="sng" algn="ctr">
                      <a:solidFill>
                        <a:schemeClr val="accent4">
                          <a:lumMod val="10000"/>
                        </a:schemeClr>
                      </a:solidFill>
                      <a:prstDash val="solid"/>
                      <a:round/>
                      <a:headEnd type="none" w="med" len="med"/>
                      <a:tailEnd type="none" w="med" len="med"/>
                    </a:lnR>
                    <a:lnT w="12700" cap="flat" cmpd="sng" algn="ctr">
                      <a:solidFill>
                        <a:schemeClr val="accent4">
                          <a:lumMod val="10000"/>
                        </a:schemeClr>
                      </a:solidFill>
                      <a:prstDash val="solid"/>
                      <a:round/>
                      <a:headEnd type="none" w="med" len="med"/>
                      <a:tailEnd type="none" w="med" len="med"/>
                    </a:lnT>
                    <a:lnB w="12700" cap="flat" cmpd="sng" algn="ctr">
                      <a:solidFill>
                        <a:schemeClr val="accent4">
                          <a:lumMod val="10000"/>
                        </a:schemeClr>
                      </a:solidFill>
                      <a:prstDash val="solid"/>
                      <a:round/>
                      <a:headEnd type="none" w="med" len="med"/>
                      <a:tailEnd type="none" w="med" len="med"/>
                    </a:lnB>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tcPr>
                </a:tc>
                <a:extLst>
                  <a:ext uri="{0D108BD9-81ED-4DB2-BD59-A6C34878D82A}">
                    <a16:rowId xmlns:a16="http://schemas.microsoft.com/office/drawing/2014/main" val="2809286652"/>
                  </a:ext>
                </a:extLst>
              </a:tr>
              <a:tr h="744880">
                <a:tc>
                  <a:txBody>
                    <a:bodyPr/>
                    <a:lstStyle/>
                    <a:p>
                      <a:pPr marL="171450" indent="-171450" algn="l">
                        <a:buFontTx/>
                        <a:buChar char="-"/>
                      </a:pPr>
                      <a:r>
                        <a:rPr lang="de-DE" sz="1150" dirty="0">
                          <a:solidFill>
                            <a:schemeClr val="accent4">
                              <a:lumMod val="10000"/>
                            </a:schemeClr>
                          </a:solidFill>
                        </a:rPr>
                        <a:t>Landschaftsschutzgebiet</a:t>
                      </a:r>
                    </a:p>
                    <a:p>
                      <a:pPr marL="171450" indent="-171450" algn="l">
                        <a:buFontTx/>
                        <a:buChar char="-"/>
                      </a:pPr>
                      <a:r>
                        <a:rPr lang="de-DE" sz="1150" dirty="0">
                          <a:solidFill>
                            <a:schemeClr val="accent4">
                              <a:lumMod val="10000"/>
                            </a:schemeClr>
                          </a:solidFill>
                        </a:rPr>
                        <a:t>Kommunale Belange </a:t>
                      </a:r>
                      <a:r>
                        <a:rPr lang="de-DE" sz="1150">
                          <a:solidFill>
                            <a:schemeClr val="accent4">
                              <a:lumMod val="10000"/>
                            </a:schemeClr>
                          </a:solidFill>
                        </a:rPr>
                        <a:t>und Akzeptanz</a:t>
                      </a:r>
                      <a:endParaRPr lang="de-DE" sz="1150" dirty="0">
                        <a:solidFill>
                          <a:schemeClr val="accent4">
                            <a:lumMod val="10000"/>
                          </a:schemeClr>
                        </a:solidFill>
                      </a:endParaRPr>
                    </a:p>
                  </a:txBody>
                  <a:tcPr>
                    <a:lnL w="12700" cap="flat" cmpd="sng" algn="ctr">
                      <a:solidFill>
                        <a:schemeClr val="accent4">
                          <a:lumMod val="10000"/>
                        </a:schemeClr>
                      </a:solidFill>
                      <a:prstDash val="solid"/>
                      <a:round/>
                      <a:headEnd type="none" w="med" len="med"/>
                      <a:tailEnd type="none" w="med" len="med"/>
                    </a:lnL>
                    <a:lnR w="12700" cap="flat" cmpd="sng" algn="ctr">
                      <a:solidFill>
                        <a:schemeClr val="accent4">
                          <a:lumMod val="10000"/>
                        </a:schemeClr>
                      </a:solidFill>
                      <a:prstDash val="solid"/>
                      <a:round/>
                      <a:headEnd type="none" w="med" len="med"/>
                      <a:tailEnd type="none" w="med" len="med"/>
                    </a:lnR>
                    <a:lnT w="12700" cap="flat" cmpd="sng" algn="ctr">
                      <a:solidFill>
                        <a:schemeClr val="accent4">
                          <a:lumMod val="10000"/>
                        </a:schemeClr>
                      </a:solidFill>
                      <a:prstDash val="solid"/>
                      <a:round/>
                      <a:headEnd type="none" w="med" len="med"/>
                      <a:tailEnd type="none" w="med" len="med"/>
                    </a:lnT>
                    <a:lnB w="12700" cap="flat" cmpd="sng" algn="ctr">
                      <a:solidFill>
                        <a:schemeClr val="accent4">
                          <a:lumMod val="10000"/>
                        </a:schemeClr>
                      </a:solidFill>
                      <a:prstDash val="solid"/>
                      <a:round/>
                      <a:headEnd type="none" w="med" len="med"/>
                      <a:tailEnd type="none" w="med" len="med"/>
                    </a:lnB>
                  </a:tcPr>
                </a:tc>
                <a:extLst>
                  <a:ext uri="{0D108BD9-81ED-4DB2-BD59-A6C34878D82A}">
                    <a16:rowId xmlns:a16="http://schemas.microsoft.com/office/drawing/2014/main" val="1233060075"/>
                  </a:ext>
                </a:extLst>
              </a:tr>
            </a:tbl>
          </a:graphicData>
        </a:graphic>
      </p:graphicFrame>
      <p:sp>
        <p:nvSpPr>
          <p:cNvPr id="11" name="Textfeld 10">
            <a:extLst>
              <a:ext uri="{FF2B5EF4-FFF2-40B4-BE49-F238E27FC236}">
                <a16:creationId xmlns:a16="http://schemas.microsoft.com/office/drawing/2014/main" id="{3F23B2A0-20AB-337B-FE48-3A8BFDEB4907}"/>
              </a:ext>
            </a:extLst>
          </p:cNvPr>
          <p:cNvSpPr txBox="1"/>
          <p:nvPr/>
        </p:nvSpPr>
        <p:spPr>
          <a:xfrm>
            <a:off x="2326739" y="3213980"/>
            <a:ext cx="3422211"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defTabSz="914400" hangingPunct="0"/>
            <a:r>
              <a:rPr lang="de-DE" sz="2800" b="1" dirty="0">
                <a:solidFill>
                  <a:schemeClr val="tx2">
                    <a:lumMod val="50000"/>
                  </a:schemeClr>
                </a:solidFill>
              </a:rPr>
              <a:t>Nr. 81 Satow</a:t>
            </a:r>
          </a:p>
          <a:p>
            <a:pPr marL="0" marR="0" indent="0" algn="ctr" defTabSz="914400" rtl="0" fontAlgn="auto" latinLnBrk="0" hangingPunct="0">
              <a:lnSpc>
                <a:spcPct val="100000"/>
              </a:lnSpc>
              <a:spcBef>
                <a:spcPts val="0"/>
              </a:spcBef>
              <a:spcAft>
                <a:spcPts val="0"/>
              </a:spcAft>
              <a:buClrTx/>
              <a:buSzTx/>
              <a:buFontTx/>
              <a:buNone/>
              <a:tabLst/>
            </a:pPr>
            <a:endParaRPr kumimoji="0" lang="de-DE" sz="2800" b="1" i="0" u="none" strike="noStrike" cap="none" spc="0" normalizeH="0" baseline="0" dirty="0">
              <a:ln>
                <a:noFill/>
              </a:ln>
              <a:solidFill>
                <a:schemeClr val="accent5">
                  <a:lumOff val="5098"/>
                </a:schemeClr>
              </a:solidFill>
              <a:effectLst/>
              <a:uFillTx/>
              <a:latin typeface="+mn-lt"/>
              <a:ea typeface="+mn-ea"/>
              <a:cs typeface="+mn-cs"/>
              <a:sym typeface="Arial"/>
            </a:endParaRPr>
          </a:p>
        </p:txBody>
      </p:sp>
    </p:spTree>
    <p:extLst>
      <p:ext uri="{BB962C8B-B14F-4D97-AF65-F5344CB8AC3E}">
        <p14:creationId xmlns:p14="http://schemas.microsoft.com/office/powerpoint/2010/main" val="652561059"/>
      </p:ext>
    </p:extLst>
  </p:cSld>
  <p:clrMapOvr>
    <a:masterClrMapping/>
  </p:clrMapOvr>
  <p:transition spd="med"/>
</p:sld>
</file>

<file path=ppt/theme/theme1.xml><?xml version="1.0" encoding="utf-8"?>
<a:theme xmlns:a="http://schemas.openxmlformats.org/drawingml/2006/main" name="Benutzerdefiniertes Design">
  <a:themeElements>
    <a:clrScheme name="Benutzerdefiniert 6">
      <a:dk1>
        <a:srgbClr val="FFFFFF"/>
      </a:dk1>
      <a:lt1>
        <a:srgbClr val="FFFFFF"/>
      </a:lt1>
      <a:dk2>
        <a:srgbClr val="A7A7A7"/>
      </a:dk2>
      <a:lt2>
        <a:srgbClr val="535353"/>
      </a:lt2>
      <a:accent1>
        <a:srgbClr val="535353"/>
      </a:accent1>
      <a:accent2>
        <a:srgbClr val="535353"/>
      </a:accent2>
      <a:accent3>
        <a:srgbClr val="97BFDB"/>
      </a:accent3>
      <a:accent4>
        <a:srgbClr val="D8D8D8"/>
      </a:accent4>
      <a:accent5>
        <a:srgbClr val="F2F2F2"/>
      </a:accent5>
      <a:accent6>
        <a:srgbClr val="CC006A"/>
      </a:accent6>
      <a:hlink>
        <a:srgbClr val="CC006A"/>
      </a:hlink>
      <a:folHlink>
        <a:srgbClr val="FE84C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nutzerdefiniertes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lumOff val="5098"/>
          </a:schemeClr>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5">
                <a:lumOff val="5098"/>
              </a:schemeClr>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r" defTabSz="914400"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chemeClr val="accent5">
                <a:lumOff val="5098"/>
              </a:schemeClr>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2022_Master nw Vorlage_NEU" id="{CE53F27B-FAC2-4AAE-80AF-16253A9F9951}" vid="{0811B97F-F891-4FC4-9C6D-B3AC2E7793E6}"/>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2022_Master nw Vorlage_NEU</Template>
  <TotalTime>0</TotalTime>
  <Words>1596</Words>
  <Application>Microsoft Office PowerPoint</Application>
  <PresentationFormat>Bildschirmpräsentation (4:3)</PresentationFormat>
  <Paragraphs>356</Paragraphs>
  <Slides>40</Slides>
  <Notes>5</Notes>
  <HiddenSlides>1</HiddenSlides>
  <MMClips>0</MMClips>
  <ScaleCrop>false</ScaleCrop>
  <HeadingPairs>
    <vt:vector size="4" baseType="variant">
      <vt:variant>
        <vt:lpstr>Design</vt:lpstr>
      </vt:variant>
      <vt:variant>
        <vt:i4>1</vt:i4>
      </vt:variant>
      <vt:variant>
        <vt:lpstr>Folientitel</vt:lpstr>
      </vt:variant>
      <vt:variant>
        <vt:i4>40</vt:i4>
      </vt:variant>
    </vt:vector>
  </HeadingPairs>
  <TitlesOfParts>
    <vt:vector size="41" baseType="lpstr">
      <vt:lpstr>Benutzerdefiniertes 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Naturwind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Susanne Rubin</dc:creator>
  <cp:lastModifiedBy>Benjamin Löser</cp:lastModifiedBy>
  <cp:revision>244</cp:revision>
  <cp:lastPrinted>2025-10-23T12:20:17Z</cp:lastPrinted>
  <dcterms:created xsi:type="dcterms:W3CDTF">2023-04-17T12:06:54Z</dcterms:created>
  <dcterms:modified xsi:type="dcterms:W3CDTF">2025-11-08T08:41:06Z</dcterms:modified>
</cp:coreProperties>
</file>